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ags/tag2.xml" ContentType="application/vnd.openxmlformats-officedocument.presentationml.tags+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4.xml" ContentType="application/vnd.openxmlformats-officedocument.them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heme/theme5.xml" ContentType="application/vnd.openxmlformats-officedocument.theme+xml"/>
  <Override PartName="/ppt/tags/tag58.xml" ContentType="application/vnd.openxmlformats-officedocument.presentationml.tags+xml"/>
  <Override PartName="/ppt/notesSlides/notesSlide1.xml" ContentType="application/vnd.openxmlformats-officedocument.presentationml.notesSlide+xml"/>
  <Override PartName="/ppt/tags/tag59.xml" ContentType="application/vnd.openxmlformats-officedocument.presentationml.tags+xml"/>
  <Override PartName="/ppt/notesSlides/notesSlide2.xml" ContentType="application/vnd.openxmlformats-officedocument.presentationml.notesSlide+xml"/>
  <Override PartName="/ppt/tags/tag60.xml" ContentType="application/vnd.openxmlformats-officedocument.presentationml.tags+xml"/>
  <Override PartName="/ppt/notesSlides/notesSlide3.xml" ContentType="application/vnd.openxmlformats-officedocument.presentationml.notesSlide+xml"/>
  <Override PartName="/ppt/tags/tag61.xml" ContentType="application/vnd.openxmlformats-officedocument.presentationml.tags+xml"/>
  <Override PartName="/ppt/notesSlides/notesSlide4.xml" ContentType="application/vnd.openxmlformats-officedocument.presentationml.notesSlide+xml"/>
  <Override PartName="/ppt/tags/tag62.xml" ContentType="application/vnd.openxmlformats-officedocument.presentationml.tags+xml"/>
  <Override PartName="/ppt/notesSlides/notesSlide5.xml" ContentType="application/vnd.openxmlformats-officedocument.presentationml.notesSlide+xml"/>
  <Override PartName="/ppt/tags/tag63.xml" ContentType="application/vnd.openxmlformats-officedocument.presentationml.tags+xml"/>
  <Override PartName="/ppt/notesSlides/notesSlide6.xml" ContentType="application/vnd.openxmlformats-officedocument.presentationml.notesSlide+xml"/>
  <Override PartName="/ppt/tags/tag64.xml" ContentType="application/vnd.openxmlformats-officedocument.presentationml.tags+xml"/>
  <Override PartName="/ppt/notesSlides/notesSlide7.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notesSlides/notesSlide8.xml" ContentType="application/vnd.openxmlformats-officedocument.presentationml.notesSlide+xml"/>
  <Override PartName="/ppt/tags/tag68.xml" ContentType="application/vnd.openxmlformats-officedocument.presentationml.tags+xml"/>
  <Override PartName="/ppt/notesSlides/notesSlide9.xml" ContentType="application/vnd.openxmlformats-officedocument.presentationml.notesSlide+xml"/>
  <Override PartName="/ppt/tags/tag69.xml" ContentType="application/vnd.openxmlformats-officedocument.presentationml.tags+xml"/>
  <Override PartName="/ppt/notesSlides/notesSlide10.xml" ContentType="application/vnd.openxmlformats-officedocument.presentationml.notesSlide+xml"/>
  <Override PartName="/ppt/tags/tag70.xml" ContentType="application/vnd.openxmlformats-officedocument.presentationml.tags+xml"/>
  <Override PartName="/ppt/tags/tag71.xml" ContentType="application/vnd.openxmlformats-officedocument.presentationml.tags+xml"/>
  <Override PartName="/ppt/notesSlides/notesSlide11.xml" ContentType="application/vnd.openxmlformats-officedocument.presentationml.notesSlide+xml"/>
  <Override PartName="/ppt/tags/tag72.xml" ContentType="application/vnd.openxmlformats-officedocument.presentationml.tags+xml"/>
  <Override PartName="/ppt/notesSlides/notesSlide12.xml" ContentType="application/vnd.openxmlformats-officedocument.presentationml.notesSlide+xml"/>
  <Override PartName="/ppt/tags/tag73.xml" ContentType="application/vnd.openxmlformats-officedocument.presentationml.tags+xml"/>
  <Override PartName="/ppt/notesSlides/notesSlide13.xml" ContentType="application/vnd.openxmlformats-officedocument.presentationml.notesSlide+xml"/>
  <Override PartName="/ppt/tags/tag74.xml" ContentType="application/vnd.openxmlformats-officedocument.presentationml.tags+xml"/>
  <Override PartName="/ppt/notesSlides/notesSlide14.xml" ContentType="application/vnd.openxmlformats-officedocument.presentationml.notesSlide+xml"/>
  <Override PartName="/ppt/tags/tag75.xml" ContentType="application/vnd.openxmlformats-officedocument.presentationml.tags+xml"/>
  <Override PartName="/ppt/notesSlides/notesSlide15.xml" ContentType="application/vnd.openxmlformats-officedocument.presentationml.notesSlide+xml"/>
  <Override PartName="/ppt/tags/tag76.xml" ContentType="application/vnd.openxmlformats-officedocument.presentationml.tags+xml"/>
  <Override PartName="/ppt/notesSlides/notesSlide16.xml" ContentType="application/vnd.openxmlformats-officedocument.presentationml.notesSlide+xml"/>
  <Override PartName="/ppt/tags/tag77.xml" ContentType="application/vnd.openxmlformats-officedocument.presentationml.tags+xml"/>
  <Override PartName="/ppt/notesSlides/notesSlide17.xml" ContentType="application/vnd.openxmlformats-officedocument.presentationml.notesSlide+xml"/>
  <Override PartName="/ppt/tags/tag78.xml" ContentType="application/vnd.openxmlformats-officedocument.presentationml.tags+xml"/>
  <Override PartName="/ppt/notesSlides/notesSlide18.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notesSlides/notesSlide19.xml" ContentType="application/vnd.openxmlformats-officedocument.presentationml.notesSlide+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notesSlides/notesSlide20.xml" ContentType="application/vnd.openxmlformats-officedocument.presentationml.notesSlide+xml"/>
  <Override PartName="/ppt/tags/tag85.xml" ContentType="application/vnd.openxmlformats-officedocument.presentationml.tags+xml"/>
  <Override PartName="/ppt/notesSlides/notesSlide21.xml" ContentType="application/vnd.openxmlformats-officedocument.presentationml.notesSlide+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notesSlides/notesSlide22.xml" ContentType="application/vnd.openxmlformats-officedocument.presentationml.notesSlide+xml"/>
  <Override PartName="/ppt/tags/tag90.xml" ContentType="application/vnd.openxmlformats-officedocument.presentationml.tags+xml"/>
  <Override PartName="/ppt/notesSlides/notesSlide23.xml" ContentType="application/vnd.openxmlformats-officedocument.presentationml.notesSlide+xml"/>
  <Override PartName="/ppt/tags/tag91.xml" ContentType="application/vnd.openxmlformats-officedocument.presentationml.tags+xml"/>
  <Override PartName="/ppt/notesSlides/notesSlide24.xml" ContentType="application/vnd.openxmlformats-officedocument.presentationml.notesSlide+xml"/>
  <Override PartName="/ppt/tags/tag92.xml" ContentType="application/vnd.openxmlformats-officedocument.presentationml.tags+xml"/>
  <Override PartName="/ppt/notesSlides/notesSlide25.xml" ContentType="application/vnd.openxmlformats-officedocument.presentationml.notesSlide+xml"/>
  <Override PartName="/ppt/tags/tag93.xml" ContentType="application/vnd.openxmlformats-officedocument.presentationml.tags+xml"/>
  <Override PartName="/ppt/notesSlides/notesSlide26.xml" ContentType="application/vnd.openxmlformats-officedocument.presentationml.notesSlide+xml"/>
  <Override PartName="/ppt/tags/tag94.xml" ContentType="application/vnd.openxmlformats-officedocument.presentationml.tags+xml"/>
  <Override PartName="/ppt/notesSlides/notesSlide27.xml" ContentType="application/vnd.openxmlformats-officedocument.presentationml.notesSlide+xml"/>
  <Override PartName="/ppt/tags/tag95.xml" ContentType="application/vnd.openxmlformats-officedocument.presentationml.tags+xml"/>
  <Override PartName="/ppt/notesSlides/notesSlide28.xml" ContentType="application/vnd.openxmlformats-officedocument.presentationml.notesSlide+xml"/>
  <Override PartName="/ppt/tags/tag96.xml" ContentType="application/vnd.openxmlformats-officedocument.presentationml.tags+xml"/>
  <Override PartName="/ppt/notesSlides/notesSlide29.xml" ContentType="application/vnd.openxmlformats-officedocument.presentationml.notesSlide+xml"/>
  <Override PartName="/ppt/tags/tag97.xml" ContentType="application/vnd.openxmlformats-officedocument.presentationml.tags+xml"/>
  <Override PartName="/ppt/notesSlides/notesSlide30.xml" ContentType="application/vnd.openxmlformats-officedocument.presentationml.notesSlide+xml"/>
  <Override PartName="/ppt/tags/tag98.xml" ContentType="application/vnd.openxmlformats-officedocument.presentationml.tags+xml"/>
  <Override PartName="/ppt/notesSlides/notesSlide31.xml" ContentType="application/vnd.openxmlformats-officedocument.presentationml.notesSlide+xml"/>
  <Override PartName="/ppt/tags/tag99.xml" ContentType="application/vnd.openxmlformats-officedocument.presentationml.tags+xml"/>
  <Override PartName="/ppt/tags/tag100.xml" ContentType="application/vnd.openxmlformats-officedocument.presentationml.tags+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60" r:id="rId5"/>
    <p:sldMasterId id="2147483673" r:id="rId6"/>
    <p:sldMasterId id="2147483688" r:id="rId7"/>
  </p:sldMasterIdLst>
  <p:notesMasterIdLst>
    <p:notesMasterId r:id="rId43"/>
  </p:notesMasterIdLst>
  <p:sldIdLst>
    <p:sldId id="359" r:id="rId8"/>
    <p:sldId id="320" r:id="rId9"/>
    <p:sldId id="312" r:id="rId10"/>
    <p:sldId id="349" r:id="rId11"/>
    <p:sldId id="311" r:id="rId12"/>
    <p:sldId id="315" r:id="rId13"/>
    <p:sldId id="310" r:id="rId14"/>
    <p:sldId id="314" r:id="rId15"/>
    <p:sldId id="307" r:id="rId16"/>
    <p:sldId id="325" r:id="rId17"/>
    <p:sldId id="326" r:id="rId18"/>
    <p:sldId id="327" r:id="rId19"/>
    <p:sldId id="328" r:id="rId20"/>
    <p:sldId id="329" r:id="rId21"/>
    <p:sldId id="330" r:id="rId22"/>
    <p:sldId id="331" r:id="rId23"/>
    <p:sldId id="332" r:id="rId24"/>
    <p:sldId id="333" r:id="rId25"/>
    <p:sldId id="334" r:id="rId26"/>
    <p:sldId id="335" r:id="rId27"/>
    <p:sldId id="336" r:id="rId28"/>
    <p:sldId id="337" r:id="rId29"/>
    <p:sldId id="338" r:id="rId30"/>
    <p:sldId id="339" r:id="rId31"/>
    <p:sldId id="340" r:id="rId32"/>
    <p:sldId id="341" r:id="rId33"/>
    <p:sldId id="342" r:id="rId34"/>
    <p:sldId id="343" r:id="rId35"/>
    <p:sldId id="344" r:id="rId36"/>
    <p:sldId id="345" r:id="rId37"/>
    <p:sldId id="347" r:id="rId38"/>
    <p:sldId id="353" r:id="rId39"/>
    <p:sldId id="351" r:id="rId40"/>
    <p:sldId id="350" r:id="rId41"/>
    <p:sldId id="355" r:id="rId42"/>
  </p:sldIdLst>
  <p:sldSz cx="12192000" cy="6858000"/>
  <p:notesSz cx="6858000" cy="9144000"/>
  <p:custDataLst>
    <p:tags r:id="rId4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unice Isidro" initials="EI" lastIdx="1" clrIdx="0">
    <p:extLst>
      <p:ext uri="{19B8F6BF-5375-455C-9EA6-DF929625EA0E}">
        <p15:presenceInfo xmlns:p15="http://schemas.microsoft.com/office/powerpoint/2012/main" userId="S-1-5-21-1659004503-920026266-1343024091-931348"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F268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53" autoAdjust="0"/>
    <p:restoredTop sz="94660"/>
  </p:normalViewPr>
  <p:slideViewPr>
    <p:cSldViewPr snapToGrid="0">
      <p:cViewPr varScale="1">
        <p:scale>
          <a:sx n="69" d="100"/>
          <a:sy n="69" d="100"/>
        </p:scale>
        <p:origin x="90"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viewProps" Target="view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commentAuthors" Target="commentAuthor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tableStyles" Target="tableStyle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ags" Target="tags/tag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573881-1AC0-4CA7-A18B-9474B747A74A}" type="datetimeFigureOut">
              <a:rPr lang="en-CA" smtClean="0"/>
              <a:t>2018-07-23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DA8B40D-6042-467F-869D-355A58478577}" type="slidenum">
              <a:rPr lang="en-CA" smtClean="0"/>
              <a:t>‹#›</a:t>
            </a:fld>
            <a:endParaRPr lang="en-CA"/>
          </a:p>
        </p:txBody>
      </p:sp>
    </p:spTree>
    <p:extLst>
      <p:ext uri="{BB962C8B-B14F-4D97-AF65-F5344CB8AC3E}">
        <p14:creationId xmlns:p14="http://schemas.microsoft.com/office/powerpoint/2010/main" val="4674799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AA3592-D5F1-C049-A75C-8C2FAAE2A508}" type="slidenum">
              <a:rPr lang="en-US" smtClean="0"/>
              <a:t>1</a:t>
            </a:fld>
            <a:endParaRPr lang="en-US" dirty="0"/>
          </a:p>
        </p:txBody>
      </p:sp>
    </p:spTree>
    <p:extLst>
      <p:ext uri="{BB962C8B-B14F-4D97-AF65-F5344CB8AC3E}">
        <p14:creationId xmlns:p14="http://schemas.microsoft.com/office/powerpoint/2010/main" val="29763550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10</a:t>
            </a:fld>
            <a:endParaRPr lang="en-US"/>
          </a:p>
        </p:txBody>
      </p:sp>
    </p:spTree>
    <p:extLst>
      <p:ext uri="{BB962C8B-B14F-4D97-AF65-F5344CB8AC3E}">
        <p14:creationId xmlns:p14="http://schemas.microsoft.com/office/powerpoint/2010/main" val="25449179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305344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224743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10093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847059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224319-35BF-0E40-A350-103C51EEEEC3}" type="slidenum">
              <a:rPr lang="en-US" smtClean="0"/>
              <a:t>15</a:t>
            </a:fld>
            <a:endParaRPr lang="en-US"/>
          </a:p>
        </p:txBody>
      </p:sp>
    </p:spTree>
    <p:extLst>
      <p:ext uri="{BB962C8B-B14F-4D97-AF65-F5344CB8AC3E}">
        <p14:creationId xmlns:p14="http://schemas.microsoft.com/office/powerpoint/2010/main" val="2986357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5456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9144016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30724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125441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2</a:t>
            </a:fld>
            <a:endParaRPr lang="en-US"/>
          </a:p>
        </p:txBody>
      </p:sp>
    </p:spTree>
    <p:extLst>
      <p:ext uri="{BB962C8B-B14F-4D97-AF65-F5344CB8AC3E}">
        <p14:creationId xmlns:p14="http://schemas.microsoft.com/office/powerpoint/2010/main" val="4274809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224319-35BF-0E40-A350-103C51EEEEC3}" type="slidenum">
              <a:rPr lang="en-US" smtClean="0"/>
              <a:t>22</a:t>
            </a:fld>
            <a:endParaRPr lang="en-US"/>
          </a:p>
        </p:txBody>
      </p:sp>
    </p:spTree>
    <p:extLst>
      <p:ext uri="{BB962C8B-B14F-4D97-AF65-F5344CB8AC3E}">
        <p14:creationId xmlns:p14="http://schemas.microsoft.com/office/powerpoint/2010/main" val="1509665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47815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r>
              <a:rPr lang="en-US" dirty="0" smtClean="0"/>
              <a:t>Students should already have health insurance, however they may need to arrange for travel insurance. </a:t>
            </a:r>
          </a:p>
          <a:p>
            <a:endParaRPr lang="en-US" dirty="0" smtClean="0"/>
          </a:p>
          <a:p>
            <a:r>
              <a:rPr lang="en-US" dirty="0" smtClean="0"/>
              <a:t>Make </a:t>
            </a:r>
            <a:r>
              <a:rPr lang="en-US" dirty="0" smtClean="0"/>
              <a:t>sure pre-existing conditions are covered</a:t>
            </a:r>
            <a:r>
              <a:rPr lang="en-US" baseline="0" dirty="0" smtClean="0"/>
              <a:t>, including mental health</a:t>
            </a:r>
            <a:endParaRPr lang="en-US" dirty="0"/>
          </a:p>
        </p:txBody>
      </p:sp>
    </p:spTree>
    <p:extLst>
      <p:ext uri="{BB962C8B-B14F-4D97-AF65-F5344CB8AC3E}">
        <p14:creationId xmlns:p14="http://schemas.microsoft.com/office/powerpoint/2010/main" val="106926501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7224319-35BF-0E40-A350-103C51EEEEC3}" type="slidenum">
              <a:rPr lang="en-US" smtClean="0"/>
              <a:t>25</a:t>
            </a:fld>
            <a:endParaRPr lang="en-US"/>
          </a:p>
        </p:txBody>
      </p:sp>
    </p:spTree>
    <p:extLst>
      <p:ext uri="{BB962C8B-B14F-4D97-AF65-F5344CB8AC3E}">
        <p14:creationId xmlns:p14="http://schemas.microsoft.com/office/powerpoint/2010/main" val="129520529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marR="0" lvl="0" indent="0" defTabSz="457200" rtl="0" eaLnBrk="1" fontAlgn="auto" latinLnBrk="0" hangingPunct="1">
              <a:lnSpc>
                <a:spcPct val="117999"/>
              </a:lnSpc>
              <a:spcBef>
                <a:spcPts val="0"/>
              </a:spcBef>
              <a:spcAft>
                <a:spcPts val="0"/>
              </a:spcAft>
              <a:buClrTx/>
              <a:buSzTx/>
              <a:buFontTx/>
              <a:buNone/>
              <a:tabLst/>
              <a:defRPr/>
            </a:pPr>
            <a:endParaRPr lang="en-US" dirty="0"/>
          </a:p>
        </p:txBody>
      </p:sp>
    </p:spTree>
    <p:extLst>
      <p:ext uri="{BB962C8B-B14F-4D97-AF65-F5344CB8AC3E}">
        <p14:creationId xmlns:p14="http://schemas.microsoft.com/office/powerpoint/2010/main" val="31766034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1082124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790079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923973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smtClean="0"/>
              <a:t>Member</a:t>
            </a:r>
            <a:r>
              <a:rPr lang="en-CA" baseline="0" dirty="0" smtClean="0"/>
              <a:t> log in is available at the top of the page (circled in red).</a:t>
            </a:r>
            <a:endParaRPr lang="en-CA" dirty="0"/>
          </a:p>
        </p:txBody>
      </p:sp>
      <p:sp>
        <p:nvSpPr>
          <p:cNvPr id="4" name="Slide Number Placeholder 3"/>
          <p:cNvSpPr>
            <a:spLocks noGrp="1"/>
          </p:cNvSpPr>
          <p:nvPr>
            <p:ph type="sldNum" sz="quarter" idx="10"/>
          </p:nvPr>
        </p:nvSpPr>
        <p:spPr/>
        <p:txBody>
          <a:bodyPr/>
          <a:lstStyle/>
          <a:p>
            <a:fld id="{5DA8B40D-6042-467F-869D-355A58478577}" type="slidenum">
              <a:rPr lang="en-CA" smtClean="0"/>
              <a:t>30</a:t>
            </a:fld>
            <a:endParaRPr lang="en-CA"/>
          </a:p>
        </p:txBody>
      </p:sp>
    </p:spTree>
    <p:extLst>
      <p:ext uri="{BB962C8B-B14F-4D97-AF65-F5344CB8AC3E}">
        <p14:creationId xmlns:p14="http://schemas.microsoft.com/office/powerpoint/2010/main" val="166321814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31</a:t>
            </a:fld>
            <a:endParaRPr lang="en-US"/>
          </a:p>
        </p:txBody>
      </p:sp>
    </p:spTree>
    <p:extLst>
      <p:ext uri="{BB962C8B-B14F-4D97-AF65-F5344CB8AC3E}">
        <p14:creationId xmlns:p14="http://schemas.microsoft.com/office/powerpoint/2010/main" val="17285639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3</a:t>
            </a:fld>
            <a:endParaRPr lang="en-US"/>
          </a:p>
        </p:txBody>
      </p:sp>
    </p:spTree>
    <p:extLst>
      <p:ext uri="{BB962C8B-B14F-4D97-AF65-F5344CB8AC3E}">
        <p14:creationId xmlns:p14="http://schemas.microsoft.com/office/powerpoint/2010/main" val="37282036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9521894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01223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AA3592-D5F1-C049-A75C-8C2FAAE2A508}" type="slidenum">
              <a:rPr lang="en-US" smtClean="0"/>
              <a:t>35</a:t>
            </a:fld>
            <a:endParaRPr lang="en-US" dirty="0"/>
          </a:p>
        </p:txBody>
      </p:sp>
    </p:spTree>
    <p:extLst>
      <p:ext uri="{BB962C8B-B14F-4D97-AF65-F5344CB8AC3E}">
        <p14:creationId xmlns:p14="http://schemas.microsoft.com/office/powerpoint/2010/main" val="9765281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4</a:t>
            </a:fld>
            <a:endParaRPr lang="en-US"/>
          </a:p>
        </p:txBody>
      </p:sp>
    </p:spTree>
    <p:extLst>
      <p:ext uri="{BB962C8B-B14F-4D97-AF65-F5344CB8AC3E}">
        <p14:creationId xmlns:p14="http://schemas.microsoft.com/office/powerpoint/2010/main" val="1924873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case study’s purpose is to highlight that safety abroad is not only terrorist attacks. It is also in the simple things that we might not always think about. </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E2AA3592-D5F1-C049-A75C-8C2FAAE2A508}" type="slidenum">
              <a:rPr lang="en-US" smtClean="0"/>
              <a:t>5</a:t>
            </a:fld>
            <a:endParaRPr lang="en-US"/>
          </a:p>
        </p:txBody>
      </p:sp>
    </p:spTree>
    <p:extLst>
      <p:ext uri="{BB962C8B-B14F-4D97-AF65-F5344CB8AC3E}">
        <p14:creationId xmlns:p14="http://schemas.microsoft.com/office/powerpoint/2010/main" val="2341566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2AA3592-D5F1-C049-A75C-8C2FAAE2A508}" type="slidenum">
              <a:rPr lang="en-US" smtClean="0"/>
              <a:t>6</a:t>
            </a:fld>
            <a:endParaRPr lang="en-US"/>
          </a:p>
        </p:txBody>
      </p:sp>
    </p:spTree>
    <p:extLst>
      <p:ext uri="{BB962C8B-B14F-4D97-AF65-F5344CB8AC3E}">
        <p14:creationId xmlns:p14="http://schemas.microsoft.com/office/powerpoint/2010/main" val="37014554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AA3592-D5F1-C049-A75C-8C2FAAE2A508}" type="slidenum">
              <a:rPr lang="en-US" smtClean="0"/>
              <a:t>7</a:t>
            </a:fld>
            <a:endParaRPr lang="en-US"/>
          </a:p>
        </p:txBody>
      </p:sp>
    </p:spTree>
    <p:extLst>
      <p:ext uri="{BB962C8B-B14F-4D97-AF65-F5344CB8AC3E}">
        <p14:creationId xmlns:p14="http://schemas.microsoft.com/office/powerpoint/2010/main" val="22734642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AA3592-D5F1-C049-A75C-8C2FAAE2A508}" type="slidenum">
              <a:rPr lang="en-US" smtClean="0"/>
              <a:t>8</a:t>
            </a:fld>
            <a:endParaRPr lang="en-US"/>
          </a:p>
        </p:txBody>
      </p:sp>
    </p:spTree>
    <p:extLst>
      <p:ext uri="{BB962C8B-B14F-4D97-AF65-F5344CB8AC3E}">
        <p14:creationId xmlns:p14="http://schemas.microsoft.com/office/powerpoint/2010/main" val="42103472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2AA3592-D5F1-C049-A75C-8C2FAAE2A508}" type="slidenum">
              <a:rPr lang="en-US" smtClean="0"/>
              <a:t>9</a:t>
            </a:fld>
            <a:endParaRPr lang="en-US"/>
          </a:p>
        </p:txBody>
      </p:sp>
    </p:spTree>
    <p:extLst>
      <p:ext uri="{BB962C8B-B14F-4D97-AF65-F5344CB8AC3E}">
        <p14:creationId xmlns:p14="http://schemas.microsoft.com/office/powerpoint/2010/main" val="40905243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5.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6.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7.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8.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9.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0.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2.xml"/><Relationship Id="rId1" Type="http://schemas.openxmlformats.org/officeDocument/2006/relationships/tags" Target="../tags/tag11.xml"/></Relationships>
</file>

<file path=ppt/slideLayouts/_rels/slideLayout21.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2.xml"/></Relationships>
</file>

<file path=ppt/slideLayouts/_rels/slideLayout2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3.xml"/></Relationships>
</file>

<file path=ppt/slideLayouts/_rels/slideLayout2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4.xml"/></Relationships>
</file>

<file path=ppt/slideLayouts/_rels/slideLayout2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15.xml"/></Relationships>
</file>

<file path=ppt/slideLayouts/_rels/slideLayout2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7.xml"/></Relationships>
</file>

<file path=ppt/slideLayouts/_rels/slideLayout2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8.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19.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0.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2.xml"/></Relationships>
</file>

<file path=ppt/slideLayouts/_rels/slideLayout3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3.xml"/></Relationships>
</file>

<file path=ppt/slideLayouts/_rels/slideLayout3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4.xml"/></Relationships>
</file>

<file path=ppt/slideLayouts/_rels/slideLayout3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5.xml"/></Relationships>
</file>

<file path=ppt/slideLayouts/_rels/slideLayout34.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6.xml"/></Relationships>
</file>

<file path=ppt/slideLayouts/_rels/slideLayout3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7.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8.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29.xml"/></Relationships>
</file>

<file path=ppt/slideLayouts/_rels/slideLayout3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0.xml"/></Relationships>
</file>

<file path=ppt/slideLayouts/_rels/slideLayout3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2.xml"/></Relationships>
</file>

<file path=ppt/slideLayouts/_rels/slideLayout41.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3.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4.xml"/></Relationships>
</file>

<file path=ppt/slideLayouts/_rels/slideLayout43.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6.xml"/></Relationships>
</file>

<file path=ppt/slideLayouts/_rels/slideLayout46.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7.xml"/></Relationships>
</file>

<file path=ppt/slideLayouts/_rels/slideLayout4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8.xml"/></Relationships>
</file>

<file path=ppt/slideLayouts/_rels/slideLayout48.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39.xml"/></Relationships>
</file>

<file path=ppt/slideLayouts/_rels/slideLayout49.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41.xml"/></Relationships>
</file>

<file path=ppt/slideLayouts/_rels/slideLayout5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3.xml"/></Relationships>
</file>

<file path=ppt/slideLayouts/_rels/slideLayout5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5.xml"/></Relationships>
</file>

<file path=ppt/slideLayouts/_rels/slideLayout5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6.xml"/></Relationships>
</file>

<file path=ppt/slideLayouts/_rels/slideLayout5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7.xml"/></Relationships>
</file>

<file path=ppt/slideLayouts/_rels/slideLayout5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8.xml"/></Relationships>
</file>

<file path=ppt/slideLayouts/_rels/slideLayout5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49.xml"/></Relationships>
</file>

<file path=ppt/slideLayouts/_rels/slideLayout5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0.xml"/></Relationships>
</file>

<file path=ppt/slideLayouts/_rels/slideLayout5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2.xml"/></Relationships>
</file>

<file path=ppt/slideLayouts/_rels/slideLayout6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3.xml"/></Relationships>
</file>

<file path=ppt/slideLayouts/_rels/slideLayout62.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4.xml"/></Relationships>
</file>

<file path=ppt/slideLayouts/_rels/slideLayout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5.xml"/></Relationships>
</file>

<file path=ppt/slideLayouts/_rels/slideLayout6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6.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ags" Target="../tags/tag5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CA"/>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CA"/>
          </a:p>
        </p:txBody>
      </p:sp>
      <p:sp>
        <p:nvSpPr>
          <p:cNvPr id="4" name="Date Placeholder 3"/>
          <p:cNvSpPr>
            <a:spLocks noGrp="1"/>
          </p:cNvSpPr>
          <p:nvPr>
            <p:ph type="dt" sz="half" idx="10"/>
          </p:nvPr>
        </p:nvSpPr>
        <p:spPr/>
        <p:txBody>
          <a:bodyPr/>
          <a:lstStyle/>
          <a:p>
            <a:fld id="{66B50A64-15BC-405D-811D-ECAB7B034955}" type="datetimeFigureOut">
              <a:rPr lang="en-CA" smtClean="0"/>
              <a:t>2018-07-23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6FE0275-1EE3-462F-AB2A-415299B9E4CE}" type="slidenum">
              <a:rPr lang="en-CA" smtClean="0"/>
              <a:t>‹#›</a:t>
            </a:fld>
            <a:endParaRPr lang="en-CA"/>
          </a:p>
        </p:txBody>
      </p:sp>
    </p:spTree>
    <p:extLst>
      <p:ext uri="{BB962C8B-B14F-4D97-AF65-F5344CB8AC3E}">
        <p14:creationId xmlns:p14="http://schemas.microsoft.com/office/powerpoint/2010/main" val="1939786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6B50A64-15BC-405D-811D-ECAB7B034955}" type="datetimeFigureOut">
              <a:rPr lang="en-CA" smtClean="0"/>
              <a:t>2018-07-23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6FE0275-1EE3-462F-AB2A-415299B9E4CE}" type="slidenum">
              <a:rPr lang="en-CA" smtClean="0"/>
              <a:t>‹#›</a:t>
            </a:fld>
            <a:endParaRPr lang="en-CA"/>
          </a:p>
        </p:txBody>
      </p:sp>
    </p:spTree>
    <p:extLst>
      <p:ext uri="{BB962C8B-B14F-4D97-AF65-F5344CB8AC3E}">
        <p14:creationId xmlns:p14="http://schemas.microsoft.com/office/powerpoint/2010/main" val="321341901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6B50A64-15BC-405D-811D-ECAB7B034955}" type="datetimeFigureOut">
              <a:rPr lang="en-CA" smtClean="0"/>
              <a:t>2018-07-23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6FE0275-1EE3-462F-AB2A-415299B9E4CE}" type="slidenum">
              <a:rPr lang="en-CA" smtClean="0"/>
              <a:t>‹#›</a:t>
            </a:fld>
            <a:endParaRPr lang="en-CA"/>
          </a:p>
        </p:txBody>
      </p:sp>
    </p:spTree>
    <p:extLst>
      <p:ext uri="{BB962C8B-B14F-4D97-AF65-F5344CB8AC3E}">
        <p14:creationId xmlns:p14="http://schemas.microsoft.com/office/powerpoint/2010/main" val="15237806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Large Image with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smtClean="0"/>
              <a:t>Click icon to add picture</a:t>
            </a:r>
            <a:endParaRPr lang="en-US" dirty="0"/>
          </a:p>
        </p:txBody>
      </p:sp>
      <p:sp>
        <p:nvSpPr>
          <p:cNvPr id="3" name="Title 1"/>
          <p:cNvSpPr>
            <a:spLocks noGrp="1"/>
          </p:cNvSpPr>
          <p:nvPr>
            <p:ph type="title"/>
          </p:nvPr>
        </p:nvSpPr>
        <p:spPr>
          <a:xfrm>
            <a:off x="2191512" y="3474720"/>
            <a:ext cx="7808976" cy="1143000"/>
          </a:xfrm>
        </p:spPr>
        <p:txBody>
          <a:bodyPr/>
          <a:lstStyle>
            <a:lvl1pPr algn="ctr">
              <a:defRPr>
                <a:solidFill>
                  <a:schemeClr val="bg1"/>
                </a:solidFill>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4276515654"/>
      </p:ext>
    </p:extLst>
  </p:cSld>
  <p:clrMapOvr>
    <a:masterClrMapping/>
  </p:clrMapOvr>
  <p:extLst mod="1">
    <p:ext uri="{DCECCB84-F9BA-43D5-87BE-67443E8EF086}">
      <p15:sldGuideLst xmlns:p15="http://schemas.microsoft.com/office/powerpoint/2012/main">
        <p15:guide id="1" orient="horz" pos="2688">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Lower">
    <p:spTree>
      <p:nvGrpSpPr>
        <p:cNvPr id="1" name=""/>
        <p:cNvGrpSpPr/>
        <p:nvPr/>
      </p:nvGrpSpPr>
      <p:grpSpPr>
        <a:xfrm>
          <a:off x="0" y="0"/>
          <a:ext cx="0" cy="0"/>
          <a:chOff x="0" y="0"/>
          <a:chExt cx="0" cy="0"/>
        </a:xfrm>
      </p:grpSpPr>
      <p:sp>
        <p:nvSpPr>
          <p:cNvPr id="2" name="Title 1"/>
          <p:cNvSpPr>
            <a:spLocks noGrp="1"/>
          </p:cNvSpPr>
          <p:nvPr>
            <p:ph type="title"/>
          </p:nvPr>
        </p:nvSpPr>
        <p:spPr>
          <a:xfrm>
            <a:off x="1708913" y="2163239"/>
            <a:ext cx="8195754" cy="1143000"/>
          </a:xfrm>
        </p:spPr>
        <p:txBody>
          <a:bodyPr/>
          <a:lstStyle/>
          <a:p>
            <a:r>
              <a:rPr lang="en-US" smtClean="0"/>
              <a:t>Click to edit Master title style</a:t>
            </a:r>
            <a:endParaRPr lang="en-US"/>
          </a:p>
        </p:txBody>
      </p:sp>
    </p:spTree>
    <p:custDataLst>
      <p:tags r:id="rId1"/>
    </p:custDataLst>
    <p:extLst>
      <p:ext uri="{BB962C8B-B14F-4D97-AF65-F5344CB8AC3E}">
        <p14:creationId xmlns:p14="http://schemas.microsoft.com/office/powerpoint/2010/main" val="31428631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Conten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p:nvPr>
        </p:nvSpPr>
        <p:spPr>
          <a:xfrm>
            <a:off x="1568177" y="2029757"/>
            <a:ext cx="9462683" cy="400007"/>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21954" tIns="609768" rIns="121954" bIns="609768" anchor="ctr"/>
          <a:lstStyle>
            <a:lvl1pPr>
              <a:defRPr lang="en-US" sz="2399">
                <a:solidFill>
                  <a:schemeClr val="bg1">
                    <a:lumMod val="95000"/>
                  </a:schemeClr>
                </a:solidFill>
                <a:latin typeface="+mn-lt"/>
              </a:defRPr>
            </a:lvl1pPr>
          </a:lstStyle>
          <a:p>
            <a:pPr marL="0" lvl="0">
              <a:lnSpc>
                <a:spcPct val="125000"/>
              </a:lnSpc>
            </a:pPr>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412539645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arge 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smtClean="0"/>
              <a:t>Click icon to add picture</a:t>
            </a:r>
            <a:endParaRPr lang="en-US" dirty="0"/>
          </a:p>
        </p:txBody>
      </p:sp>
      <p:sp>
        <p:nvSpPr>
          <p:cNvPr id="2" name="Title 1"/>
          <p:cNvSpPr>
            <a:spLocks noGrp="1"/>
          </p:cNvSpPr>
          <p:nvPr>
            <p:ph type="title"/>
          </p:nvPr>
        </p:nvSpPr>
        <p:spPr>
          <a:xfrm>
            <a:off x="1758595" y="3517644"/>
            <a:ext cx="9608996" cy="679856"/>
          </a:xfr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121954" tIns="60977" rIns="121954" bIns="60977" anchor="ctr"/>
          <a:lstStyle>
            <a:lvl1pPr>
              <a:defRPr lang="en-US">
                <a:solidFill>
                  <a:schemeClr val="bg1">
                    <a:lumMod val="95000"/>
                  </a:schemeClr>
                </a:solidFill>
                <a:latin typeface="+mj-lt"/>
              </a:defRPr>
            </a:lvl1pPr>
          </a:lstStyle>
          <a:p>
            <a:pPr marL="0" lvl="0">
              <a:lnSpc>
                <a:spcPct val="125000"/>
              </a:lnSpc>
            </a:pPr>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68960710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Pictures Across">
    <p:bg>
      <p:bgPr>
        <a:solidFill>
          <a:schemeClr val="bg1"/>
        </a:solidFill>
        <a:effectLst/>
      </p:bgPr>
    </p:bg>
    <p:spTree>
      <p:nvGrpSpPr>
        <p:cNvPr id="1" name=""/>
        <p:cNvGrpSpPr/>
        <p:nvPr/>
      </p:nvGrpSpPr>
      <p:grpSpPr>
        <a:xfrm>
          <a:off x="0" y="0"/>
          <a:ext cx="0" cy="0"/>
          <a:chOff x="0" y="0"/>
          <a:chExt cx="0" cy="0"/>
        </a:xfrm>
      </p:grpSpPr>
      <p:sp>
        <p:nvSpPr>
          <p:cNvPr id="15" name="Picture Placeholder 17"/>
          <p:cNvSpPr>
            <a:spLocks noGrp="1" noChangeAspect="1"/>
          </p:cNvSpPr>
          <p:nvPr>
            <p:ph type="pic" sz="quarter" idx="23"/>
          </p:nvPr>
        </p:nvSpPr>
        <p:spPr>
          <a:xfrm>
            <a:off x="1975219" y="2310579"/>
            <a:ext cx="2052045" cy="2051989"/>
          </a:xfrm>
          <a:prstGeom prst="ellipse">
            <a:avLst/>
          </a:prstGeom>
          <a:ln w="9525" cmpd="sng">
            <a:noFill/>
          </a:ln>
        </p:spPr>
        <p:txBody>
          <a:bodyPr>
            <a:noAutofit/>
          </a:bodyPr>
          <a:lstStyle>
            <a:lvl1pPr marL="0" indent="0" algn="ctr">
              <a:buFontTx/>
              <a:buNone/>
              <a:defRPr sz="1499">
                <a:solidFill>
                  <a:schemeClr val="bg1"/>
                </a:solidFill>
              </a:defRPr>
            </a:lvl1pPr>
          </a:lstStyle>
          <a:p>
            <a:r>
              <a:rPr lang="en-US" smtClean="0"/>
              <a:t>Click icon to add picture</a:t>
            </a:r>
            <a:endParaRPr lang="en-JM" dirty="0"/>
          </a:p>
        </p:txBody>
      </p:sp>
      <p:sp>
        <p:nvSpPr>
          <p:cNvPr id="5" name="Picture Placeholder 17"/>
          <p:cNvSpPr>
            <a:spLocks noGrp="1" noChangeAspect="1"/>
          </p:cNvSpPr>
          <p:nvPr>
            <p:ph type="pic" sz="quarter" idx="24"/>
          </p:nvPr>
        </p:nvSpPr>
        <p:spPr>
          <a:xfrm>
            <a:off x="8098892" y="2310579"/>
            <a:ext cx="2052045" cy="2051989"/>
          </a:xfrm>
          <a:prstGeom prst="ellipse">
            <a:avLst/>
          </a:prstGeom>
          <a:ln w="28575" cmpd="sng">
            <a:noFill/>
          </a:ln>
        </p:spPr>
        <p:txBody>
          <a:bodyPr>
            <a:noAutofit/>
          </a:bodyPr>
          <a:lstStyle>
            <a:lvl1pPr marL="0" indent="0" algn="ctr">
              <a:buFontTx/>
              <a:buNone/>
              <a:defRPr sz="1499">
                <a:solidFill>
                  <a:schemeClr val="bg1"/>
                </a:solidFill>
              </a:defRPr>
            </a:lvl1pPr>
          </a:lstStyle>
          <a:p>
            <a:r>
              <a:rPr lang="en-US" smtClean="0"/>
              <a:t>Click icon to add picture</a:t>
            </a:r>
            <a:endParaRPr lang="en-JM" dirty="0"/>
          </a:p>
        </p:txBody>
      </p:sp>
      <p:sp>
        <p:nvSpPr>
          <p:cNvPr id="2" name="Title 1"/>
          <p:cNvSpPr>
            <a:spLocks noGrp="1"/>
          </p:cNvSpPr>
          <p:nvPr>
            <p:ph type="title"/>
          </p:nvPr>
        </p:nvSpPr>
        <p:spPr>
          <a:xfrm>
            <a:off x="575908" y="-1175511"/>
            <a:ext cx="10923945" cy="1143000"/>
          </a:xfrm>
        </p:spPr>
        <p:txBody>
          <a:bodyPr>
            <a:noAutofit/>
          </a:bodyPr>
          <a:lstStyle/>
          <a:p>
            <a:r>
              <a:rPr lang="en-US" smtClean="0"/>
              <a:t>Click to edit Master title style</a:t>
            </a:r>
            <a:endParaRPr lang="en-US"/>
          </a:p>
        </p:txBody>
      </p:sp>
    </p:spTree>
    <p:custDataLst>
      <p:tags r:id="rId1"/>
    </p:custDataLst>
    <p:extLst>
      <p:ext uri="{BB962C8B-B14F-4D97-AF65-F5344CB8AC3E}">
        <p14:creationId xmlns:p14="http://schemas.microsoft.com/office/powerpoint/2010/main" val="32002885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p:nvPr>
        </p:nvSpPr>
        <p:spPr>
          <a:xfrm>
            <a:off x="3767330" y="2277196"/>
            <a:ext cx="7838076" cy="813139"/>
          </a:xfrm>
        </p:spPr>
        <p:txBody>
          <a:bodyPr>
            <a:noAutofit/>
          </a:bodyPr>
          <a:lstStyle>
            <a:lvl1pPr>
              <a:defRPr sz="4798">
                <a:solidFill>
                  <a:schemeClr val="tx1"/>
                </a:solidFill>
                <a:latin typeface="+mj-lt"/>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25777929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Offse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0"/>
          </p:nvPr>
        </p:nvSpPr>
        <p:spPr>
          <a:xfrm>
            <a:off x="719481" y="2782131"/>
            <a:ext cx="8271012" cy="3497263"/>
          </a:xfrm>
        </p:spPr>
        <p:txBody>
          <a:bodyPr/>
          <a:lstStyle/>
          <a:p>
            <a:r>
              <a:rPr lang="en-US" smtClean="0"/>
              <a:t>Click icon to add picture</a:t>
            </a:r>
            <a:endParaRPr lang="en-US" dirty="0"/>
          </a:p>
        </p:txBody>
      </p:sp>
    </p:spTree>
    <p:custDataLst>
      <p:tags r:id="rId1"/>
    </p:custDataLst>
    <p:extLst>
      <p:ext uri="{BB962C8B-B14F-4D97-AF65-F5344CB8AC3E}">
        <p14:creationId xmlns:p14="http://schemas.microsoft.com/office/powerpoint/2010/main" val="22189856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Banner">
    <p:spTree>
      <p:nvGrpSpPr>
        <p:cNvPr id="1" name=""/>
        <p:cNvGrpSpPr/>
        <p:nvPr/>
      </p:nvGrpSpPr>
      <p:grpSpPr>
        <a:xfrm>
          <a:off x="0" y="0"/>
          <a:ext cx="0" cy="0"/>
          <a:chOff x="0" y="0"/>
          <a:chExt cx="0" cy="0"/>
        </a:xfrm>
      </p:grpSpPr>
      <p:sp>
        <p:nvSpPr>
          <p:cNvPr id="2" name="Title 1"/>
          <p:cNvSpPr>
            <a:spLocks noGrp="1"/>
          </p:cNvSpPr>
          <p:nvPr>
            <p:ph type="title"/>
          </p:nvPr>
        </p:nvSpPr>
        <p:spPr>
          <a:xfrm>
            <a:off x="573026" y="3251200"/>
            <a:ext cx="10923945" cy="1143000"/>
          </a:xfrm>
        </p:spPr>
        <p:txBody>
          <a:bodyPr/>
          <a:lstStyle/>
          <a:p>
            <a:r>
              <a:rPr lang="en-US" smtClean="0"/>
              <a:t>Click to edit Master title style</a:t>
            </a:r>
            <a:endParaRPr lang="en-US"/>
          </a:p>
        </p:txBody>
      </p:sp>
      <p:sp>
        <p:nvSpPr>
          <p:cNvPr id="5" name="Picture Placeholder 4"/>
          <p:cNvSpPr>
            <a:spLocks noGrp="1"/>
          </p:cNvSpPr>
          <p:nvPr>
            <p:ph type="pic" sz="quarter" idx="10"/>
          </p:nvPr>
        </p:nvSpPr>
        <p:spPr>
          <a:xfrm>
            <a:off x="-4233" y="2"/>
            <a:ext cx="12196234" cy="3222625"/>
          </a:xfrm>
        </p:spPr>
        <p:txBody>
          <a:bodyPr/>
          <a:lstStyle/>
          <a:p>
            <a:r>
              <a:rPr lang="en-US" smtClean="0"/>
              <a:t>Click icon to add picture</a:t>
            </a:r>
            <a:endParaRPr lang="en-US" dirty="0"/>
          </a:p>
        </p:txBody>
      </p:sp>
    </p:spTree>
    <p:custDataLst>
      <p:tags r:id="rId1"/>
    </p:custDataLst>
    <p:extLst>
      <p:ext uri="{BB962C8B-B14F-4D97-AF65-F5344CB8AC3E}">
        <p14:creationId xmlns:p14="http://schemas.microsoft.com/office/powerpoint/2010/main" val="3066323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10"/>
          </p:nvPr>
        </p:nvSpPr>
        <p:spPr/>
        <p:txBody>
          <a:bodyPr/>
          <a:lstStyle/>
          <a:p>
            <a:fld id="{66B50A64-15BC-405D-811D-ECAB7B034955}" type="datetimeFigureOut">
              <a:rPr lang="en-CA" smtClean="0"/>
              <a:t>2018-07-23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6FE0275-1EE3-462F-AB2A-415299B9E4CE}" type="slidenum">
              <a:rPr lang="en-CA" smtClean="0"/>
              <a:t>‹#›</a:t>
            </a:fld>
            <a:endParaRPr lang="en-CA"/>
          </a:p>
        </p:txBody>
      </p:sp>
    </p:spTree>
    <p:extLst>
      <p:ext uri="{BB962C8B-B14F-4D97-AF65-F5344CB8AC3E}">
        <p14:creationId xmlns:p14="http://schemas.microsoft.com/office/powerpoint/2010/main" val="13964794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Middle">
    <p:spTree>
      <p:nvGrpSpPr>
        <p:cNvPr id="1" name=""/>
        <p:cNvGrpSpPr/>
        <p:nvPr/>
      </p:nvGrpSpPr>
      <p:grpSpPr>
        <a:xfrm>
          <a:off x="0" y="0"/>
          <a:ext cx="0" cy="0"/>
          <a:chOff x="0" y="0"/>
          <a:chExt cx="0" cy="0"/>
        </a:xfrm>
      </p:grpSpPr>
      <p:sp>
        <p:nvSpPr>
          <p:cNvPr id="2" name="Title 1"/>
          <p:cNvSpPr>
            <a:spLocks noGrp="1"/>
          </p:cNvSpPr>
          <p:nvPr>
            <p:ph type="title"/>
          </p:nvPr>
        </p:nvSpPr>
        <p:spPr>
          <a:xfrm>
            <a:off x="575908" y="146304"/>
            <a:ext cx="10923945" cy="1143000"/>
          </a:xfrm>
        </p:spPr>
        <p:txBody>
          <a:bodyPr vert="horz" lIns="121954" tIns="60977" rIns="121954" bIns="60977" rtlCol="0" anchor="ctr">
            <a:noAutofit/>
          </a:bodyPr>
          <a:lstStyle>
            <a:lvl1pPr>
              <a:defRPr lang="en-US"/>
            </a:lvl1pPr>
          </a:lstStyle>
          <a:p>
            <a:pPr lvl="0"/>
            <a:r>
              <a:rPr lang="en-US" smtClean="0"/>
              <a:t>Click to edit Master title style</a:t>
            </a:r>
            <a:endParaRPr lang="en-US"/>
          </a:p>
        </p:txBody>
      </p:sp>
      <p:grpSp>
        <p:nvGrpSpPr>
          <p:cNvPr id="4" name="Group 3"/>
          <p:cNvGrpSpPr/>
          <p:nvPr userDrawn="1"/>
        </p:nvGrpSpPr>
        <p:grpSpPr>
          <a:xfrm>
            <a:off x="3330102" y="2294968"/>
            <a:ext cx="5531797" cy="3094641"/>
            <a:chOff x="1763688" y="1124744"/>
            <a:chExt cx="5652564" cy="3166095"/>
          </a:xfrm>
        </p:grpSpPr>
        <p:sp>
          <p:nvSpPr>
            <p:cNvPr id="6" name="Rectangle 5"/>
            <p:cNvSpPr/>
            <p:nvPr/>
          </p:nvSpPr>
          <p:spPr>
            <a:xfrm>
              <a:off x="2699792" y="1397918"/>
              <a:ext cx="3744416" cy="2304256"/>
            </a:xfrm>
            <a:prstGeom prst="rect">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en-US" sz="1349" dirty="0"/>
            </a:p>
          </p:txBody>
        </p:sp>
        <p:pic>
          <p:nvPicPr>
            <p:cNvPr id="7" name="Picture 3" descr="F:\Trabajos\Envato\Graphic River\Duckson\Elements\laptop.pn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63688" y="1124744"/>
              <a:ext cx="5652564" cy="3166095"/>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5" name="Picture Placeholder 4"/>
          <p:cNvSpPr>
            <a:spLocks noGrp="1"/>
          </p:cNvSpPr>
          <p:nvPr>
            <p:ph type="pic" sz="quarter" idx="10"/>
          </p:nvPr>
        </p:nvSpPr>
        <p:spPr>
          <a:xfrm>
            <a:off x="4436369" y="2574806"/>
            <a:ext cx="3359331" cy="2125427"/>
          </a:xfrm>
        </p:spPr>
        <p:txBody>
          <a:bodyPr>
            <a:noAutofit/>
          </a:bodyPr>
          <a:lstStyle>
            <a:lvl1pPr>
              <a:defRPr sz="1799"/>
            </a:lvl1pPr>
          </a:lstStyle>
          <a:p>
            <a:r>
              <a:rPr lang="en-US" smtClean="0"/>
              <a:t>Click icon to add picture</a:t>
            </a:r>
            <a:endParaRPr lang="en-US" dirty="0"/>
          </a:p>
        </p:txBody>
      </p:sp>
    </p:spTree>
    <p:custDataLst>
      <p:tags r:id="rId1"/>
    </p:custDataLst>
    <p:extLst>
      <p:ext uri="{BB962C8B-B14F-4D97-AF65-F5344CB8AC3E}">
        <p14:creationId xmlns:p14="http://schemas.microsoft.com/office/powerpoint/2010/main" val="19064931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Picture Righ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5" name="Picture Placeholder 4"/>
          <p:cNvSpPr>
            <a:spLocks noGrp="1"/>
          </p:cNvSpPr>
          <p:nvPr>
            <p:ph type="pic" sz="quarter" idx="10"/>
          </p:nvPr>
        </p:nvSpPr>
        <p:spPr>
          <a:xfrm>
            <a:off x="7666569" y="897417"/>
            <a:ext cx="4525433" cy="5222875"/>
          </a:xfrm>
        </p:spPr>
        <p:txBody>
          <a:bodyPr/>
          <a:lstStyle/>
          <a:p>
            <a:r>
              <a:rPr lang="en-US" smtClean="0"/>
              <a:t>Click icon to add picture</a:t>
            </a:r>
            <a:endParaRPr lang="en-US" dirty="0"/>
          </a:p>
        </p:txBody>
      </p:sp>
    </p:spTree>
    <p:custDataLst>
      <p:tags r:id="rId1"/>
    </p:custDataLst>
    <p:extLst>
      <p:ext uri="{BB962C8B-B14F-4D97-AF65-F5344CB8AC3E}">
        <p14:creationId xmlns:p14="http://schemas.microsoft.com/office/powerpoint/2010/main" val="936741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ictur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056" y="3"/>
            <a:ext cx="12185944" cy="2879223"/>
          </a:xfrm>
        </p:spPr>
        <p:txBody>
          <a:bodyPr/>
          <a:lstStyle/>
          <a:p>
            <a:r>
              <a:rPr lang="en-US" smtClean="0"/>
              <a:t>Click icon to add picture</a:t>
            </a:r>
            <a:endParaRPr lang="en-US" dirty="0"/>
          </a:p>
        </p:txBody>
      </p:sp>
      <p:sp>
        <p:nvSpPr>
          <p:cNvPr id="4" name="Title 1"/>
          <p:cNvSpPr>
            <a:spLocks noGrp="1"/>
          </p:cNvSpPr>
          <p:nvPr>
            <p:ph type="title"/>
          </p:nvPr>
        </p:nvSpPr>
        <p:spPr>
          <a:xfrm>
            <a:off x="889691" y="2732600"/>
            <a:ext cx="10412618" cy="1143000"/>
          </a:xfrm>
        </p:spPr>
        <p:txBody>
          <a:bodyPr/>
          <a:lstStyle>
            <a:lvl1pPr algn="ctr">
              <a:defRPr>
                <a:solidFill>
                  <a:schemeClr val="tx1"/>
                </a:solidFill>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16444162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5736" y="1"/>
            <a:ext cx="6091804" cy="6863061"/>
          </a:xfrm>
        </p:spPr>
        <p:txBody>
          <a:bodyPr/>
          <a:lstStyle/>
          <a:p>
            <a:r>
              <a:rPr lang="en-US" smtClean="0"/>
              <a:t>Click icon to add picture</a:t>
            </a:r>
            <a:endParaRPr lang="en-US" dirty="0"/>
          </a:p>
        </p:txBody>
      </p:sp>
      <p:sp>
        <p:nvSpPr>
          <p:cNvPr id="4" name="Title 1"/>
          <p:cNvSpPr>
            <a:spLocks noGrp="1"/>
          </p:cNvSpPr>
          <p:nvPr>
            <p:ph type="title"/>
          </p:nvPr>
        </p:nvSpPr>
        <p:spPr>
          <a:xfrm>
            <a:off x="6657616" y="266700"/>
            <a:ext cx="4998720" cy="1143000"/>
          </a:xfrm>
        </p:spPr>
        <p:txBody>
          <a:bodyPr/>
          <a:lstStyle>
            <a:lvl1pPr>
              <a:defRPr>
                <a:solidFill>
                  <a:schemeClr val="tx1"/>
                </a:solidFill>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280470588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Top">
    <p:spTree>
      <p:nvGrpSpPr>
        <p:cNvPr id="1" name=""/>
        <p:cNvGrpSpPr/>
        <p:nvPr/>
      </p:nvGrpSpPr>
      <p:grpSpPr>
        <a:xfrm>
          <a:off x="0" y="0"/>
          <a:ext cx="0" cy="0"/>
          <a:chOff x="0" y="0"/>
          <a:chExt cx="0" cy="0"/>
        </a:xfrm>
      </p:grpSpPr>
      <p:sp>
        <p:nvSpPr>
          <p:cNvPr id="3" name="Title 1"/>
          <p:cNvSpPr>
            <a:spLocks noGrp="1"/>
          </p:cNvSpPr>
          <p:nvPr>
            <p:ph type="title"/>
          </p:nvPr>
        </p:nvSpPr>
        <p:spPr>
          <a:xfrm>
            <a:off x="575908" y="145156"/>
            <a:ext cx="10923945" cy="1143000"/>
          </a:xfrm>
        </p:spPr>
        <p:txBody>
          <a:bodyPr/>
          <a:lstStyle>
            <a:lvl1pPr>
              <a:defRPr>
                <a:solidFill>
                  <a:schemeClr val="tx1"/>
                </a:solidFill>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16131300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Image with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smtClean="0"/>
              <a:t>Click icon to add picture</a:t>
            </a:r>
            <a:endParaRPr lang="en-US" dirty="0"/>
          </a:p>
        </p:txBody>
      </p:sp>
      <p:sp>
        <p:nvSpPr>
          <p:cNvPr id="3" name="Title 1"/>
          <p:cNvSpPr>
            <a:spLocks noGrp="1"/>
          </p:cNvSpPr>
          <p:nvPr>
            <p:ph type="title"/>
          </p:nvPr>
        </p:nvSpPr>
        <p:spPr>
          <a:xfrm>
            <a:off x="2191512" y="3474720"/>
            <a:ext cx="7808976" cy="1143000"/>
          </a:xfrm>
        </p:spPr>
        <p:txBody>
          <a:bodyPr/>
          <a:lstStyle>
            <a:lvl1pPr algn="ctr">
              <a:defRPr>
                <a:solidFill>
                  <a:schemeClr val="bg1"/>
                </a:solidFill>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3760091128"/>
      </p:ext>
    </p:extLst>
  </p:cSld>
  <p:clrMapOvr>
    <a:masterClrMapping/>
  </p:clrMapOvr>
  <p:extLst mod="1">
    <p:ext uri="{DCECCB84-F9BA-43D5-87BE-67443E8EF086}">
      <p15:sldGuideLst xmlns:p15="http://schemas.microsoft.com/office/powerpoint/2012/main">
        <p15:guide id="1" orient="horz" pos="2688">
          <p15:clr>
            <a:srgbClr val="FBAE40"/>
          </p15:clr>
        </p15:guide>
        <p15:guide id="2" pos="3840">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3 Round Images">
    <p:spTree>
      <p:nvGrpSpPr>
        <p:cNvPr id="1" name=""/>
        <p:cNvGrpSpPr/>
        <p:nvPr/>
      </p:nvGrpSpPr>
      <p:grpSpPr>
        <a:xfrm>
          <a:off x="0" y="0"/>
          <a:ext cx="0" cy="0"/>
          <a:chOff x="0" y="0"/>
          <a:chExt cx="0" cy="0"/>
        </a:xfrm>
      </p:grpSpPr>
      <p:sp>
        <p:nvSpPr>
          <p:cNvPr id="8" name="Picture Placeholder 28"/>
          <p:cNvSpPr>
            <a:spLocks noGrp="1" noChangeAspect="1"/>
          </p:cNvSpPr>
          <p:nvPr>
            <p:ph type="pic" sz="quarter" idx="53"/>
          </p:nvPr>
        </p:nvSpPr>
        <p:spPr>
          <a:xfrm>
            <a:off x="7519843" y="1860865"/>
            <a:ext cx="1462278" cy="14630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smtClean="0"/>
              <a:t>Click icon to add picture</a:t>
            </a:r>
            <a:endParaRPr lang="en-JM" dirty="0"/>
          </a:p>
        </p:txBody>
      </p:sp>
      <p:sp>
        <p:nvSpPr>
          <p:cNvPr id="7" name="Picture Placeholder 28"/>
          <p:cNvSpPr>
            <a:spLocks noGrp="1" noChangeAspect="1"/>
          </p:cNvSpPr>
          <p:nvPr>
            <p:ph type="pic" sz="quarter" idx="52"/>
          </p:nvPr>
        </p:nvSpPr>
        <p:spPr>
          <a:xfrm>
            <a:off x="3303348" y="1815145"/>
            <a:ext cx="1462278" cy="14630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smtClean="0"/>
              <a:t>Click icon to add picture</a:t>
            </a:r>
            <a:endParaRPr lang="en-JM" dirty="0"/>
          </a:p>
        </p:txBody>
      </p:sp>
      <p:sp>
        <p:nvSpPr>
          <p:cNvPr id="6" name="Picture Placeholder 28"/>
          <p:cNvSpPr>
            <a:spLocks noGrp="1" noChangeAspect="1"/>
          </p:cNvSpPr>
          <p:nvPr>
            <p:ph type="pic" sz="quarter" idx="51"/>
          </p:nvPr>
        </p:nvSpPr>
        <p:spPr>
          <a:xfrm>
            <a:off x="5046025" y="1450850"/>
            <a:ext cx="2193418" cy="219163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smtClean="0"/>
              <a:t>Click icon to add picture</a:t>
            </a:r>
            <a:endParaRPr lang="en-JM" dirty="0"/>
          </a:p>
        </p:txBody>
      </p:sp>
      <p:sp>
        <p:nvSpPr>
          <p:cNvPr id="9" name="Title 1"/>
          <p:cNvSpPr>
            <a:spLocks noGrp="1"/>
          </p:cNvSpPr>
          <p:nvPr>
            <p:ph type="title"/>
          </p:nvPr>
        </p:nvSpPr>
        <p:spPr>
          <a:xfrm>
            <a:off x="2191512" y="3474720"/>
            <a:ext cx="7808976" cy="1143000"/>
          </a:xfrm>
        </p:spPr>
        <p:txBody>
          <a:bodyPr/>
          <a:lstStyle>
            <a:lvl1pPr algn="ctr">
              <a:defRPr>
                <a:solidFill>
                  <a:schemeClr val="tx1">
                    <a:lumMod val="75000"/>
                    <a:lumOff val="25000"/>
                  </a:schemeClr>
                </a:solidFill>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1439607804"/>
      </p:ext>
    </p:extLst>
  </p:cSld>
  <p:clrMapOvr>
    <a:masterClrMapping/>
  </p:clrMapOvr>
  <p:extLst mod="1">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tx1">
                    <a:lumMod val="75000"/>
                    <a:lumOff val="25000"/>
                  </a:schemeClr>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996569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anner Image Middle">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1932166"/>
            <a:ext cx="12200773" cy="2824251"/>
          </a:xfrm>
        </p:spPr>
        <p:txBody>
          <a:body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41987639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arge 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0"/>
            <a:ext cx="12192000" cy="6858000"/>
          </a:xfrm>
        </p:spPr>
        <p:txBody>
          <a:bodyPr/>
          <a:lstStyle/>
          <a:p>
            <a:r>
              <a:rPr lang="en-US" smtClean="0"/>
              <a:t>Click icon to add picture</a:t>
            </a:r>
            <a:endParaRPr lang="en-US" dirty="0"/>
          </a:p>
        </p:txBody>
      </p:sp>
      <p:sp>
        <p:nvSpPr>
          <p:cNvPr id="4" name="Title 1"/>
          <p:cNvSpPr>
            <a:spLocks noGrp="1"/>
          </p:cNvSpPr>
          <p:nvPr>
            <p:ph type="title"/>
          </p:nvPr>
        </p:nvSpPr>
        <p:spPr>
          <a:xfrm>
            <a:off x="6236208" y="2057400"/>
            <a:ext cx="4992624" cy="1280160"/>
          </a:xfrm>
        </p:spPr>
        <p:txBody>
          <a:bodyPr lIns="0" tIns="0" rIns="0" bIns="0">
            <a:noAutofit/>
          </a:bodyPr>
          <a:lstStyle>
            <a:lvl1pPr algn="r">
              <a:defRPr>
                <a:solidFill>
                  <a:schemeClr val="bg1"/>
                </a:solidFill>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20677182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CA"/>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66B50A64-15BC-405D-811D-ECAB7B034955}" type="datetimeFigureOut">
              <a:rPr lang="en-CA" smtClean="0"/>
              <a:t>2018-07-23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96FE0275-1EE3-462F-AB2A-415299B9E4CE}" type="slidenum">
              <a:rPr lang="en-CA" smtClean="0"/>
              <a:t>‹#›</a:t>
            </a:fld>
            <a:endParaRPr lang="en-CA"/>
          </a:p>
        </p:txBody>
      </p:sp>
    </p:spTree>
    <p:extLst>
      <p:ext uri="{BB962C8B-B14F-4D97-AF65-F5344CB8AC3E}">
        <p14:creationId xmlns:p14="http://schemas.microsoft.com/office/powerpoint/2010/main" val="17057251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anner Image Bottom">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0" y="3565877"/>
            <a:ext cx="12192000" cy="3292124"/>
          </a:xfrm>
        </p:spPr>
        <p:txBody>
          <a:body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33182186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Large Image Left">
    <p:spTree>
      <p:nvGrpSpPr>
        <p:cNvPr id="1" name=""/>
        <p:cNvGrpSpPr/>
        <p:nvPr/>
      </p:nvGrpSpPr>
      <p:grpSpPr>
        <a:xfrm>
          <a:off x="0" y="0"/>
          <a:ext cx="0" cy="0"/>
          <a:chOff x="0" y="0"/>
          <a:chExt cx="0" cy="0"/>
        </a:xfrm>
      </p:grpSpPr>
      <p:sp>
        <p:nvSpPr>
          <p:cNvPr id="6" name="Picture Placeholder 5"/>
          <p:cNvSpPr>
            <a:spLocks noGrp="1"/>
          </p:cNvSpPr>
          <p:nvPr>
            <p:ph type="pic" sz="quarter" idx="11"/>
          </p:nvPr>
        </p:nvSpPr>
        <p:spPr>
          <a:xfrm>
            <a:off x="1" y="0"/>
            <a:ext cx="8055392" cy="6858000"/>
          </a:xfrm>
        </p:spPr>
        <p:txBody>
          <a:bodyPr/>
          <a:lstStyle>
            <a:lvl1pPr marL="0" indent="0">
              <a:buNone/>
              <a:defRPr/>
            </a:lvl1pPr>
          </a:lstStyle>
          <a:p>
            <a:r>
              <a:rPr lang="en-US" smtClean="0"/>
              <a:t>Click icon to add picture</a:t>
            </a:r>
            <a:endParaRPr lang="en-US" dirty="0"/>
          </a:p>
        </p:txBody>
      </p:sp>
      <p:sp>
        <p:nvSpPr>
          <p:cNvPr id="2" name="Title 1"/>
          <p:cNvSpPr>
            <a:spLocks noGrp="1"/>
          </p:cNvSpPr>
          <p:nvPr>
            <p:ph type="title" hasCustomPrompt="1"/>
          </p:nvPr>
        </p:nvSpPr>
        <p:spPr>
          <a:xfrm>
            <a:off x="673273" y="151679"/>
            <a:ext cx="7382120" cy="1143000"/>
          </a:xfrm>
        </p:spPr>
        <p:txBody>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97971959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nner Image Under Tit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798" y="1121261"/>
            <a:ext cx="12185944" cy="2444617"/>
          </a:xfrm>
        </p:spPr>
        <p:txBody>
          <a:bodyPr/>
          <a:lstStyle/>
          <a:p>
            <a:r>
              <a:rPr lang="en-US" smtClean="0"/>
              <a:t>Click icon to add picture</a:t>
            </a:r>
            <a:endParaRPr lang="en-US" dirty="0"/>
          </a:p>
        </p:txBody>
      </p:sp>
      <p:sp>
        <p:nvSpPr>
          <p:cNvPr id="4" name="Title 1"/>
          <p:cNvSpPr>
            <a:spLocks noGrp="1"/>
          </p:cNvSpPr>
          <p:nvPr>
            <p:ph type="title" hasCustomPrompt="1"/>
          </p:nvPr>
        </p:nvSpPr>
        <p:spPr>
          <a:xfrm>
            <a:off x="676656" y="158353"/>
            <a:ext cx="10412618" cy="1143000"/>
          </a:xfrm>
        </p:spPr>
        <p:txBody>
          <a:bodyPr/>
          <a:lstStyle>
            <a:lvl1pPr>
              <a:defRPr>
                <a:solidFill>
                  <a:schemeClr val="tx1">
                    <a:lumMod val="75000"/>
                    <a:lumOff val="25000"/>
                  </a:schemeClr>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3996229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rge Image Bottom">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120901"/>
            <a:ext cx="12192000" cy="4737100"/>
          </a:xfrm>
        </p:spPr>
        <p:txBody>
          <a:bodyPr/>
          <a:lstStyle/>
          <a:p>
            <a:r>
              <a:rPr lang="en-US" smtClean="0"/>
              <a:t>Click icon to add picture</a:t>
            </a:r>
            <a:endParaRPr lang="en-US" dirty="0"/>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340938136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entere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041648" y="941832"/>
            <a:ext cx="4105656" cy="1143000"/>
          </a:xfrm>
        </p:spPr>
        <p:txBody>
          <a:bodyPr/>
          <a:lstStyle>
            <a:lvl1pPr algn="ctr">
              <a:defRPr>
                <a:solidFill>
                  <a:schemeClr val="tx1">
                    <a:lumMod val="75000"/>
                    <a:lumOff val="25000"/>
                  </a:schemeClr>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32647443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x Round Images">
    <p:spTree>
      <p:nvGrpSpPr>
        <p:cNvPr id="1" name=""/>
        <p:cNvGrpSpPr/>
        <p:nvPr/>
      </p:nvGrpSpPr>
      <p:grpSpPr>
        <a:xfrm>
          <a:off x="0" y="0"/>
          <a:ext cx="0" cy="0"/>
          <a:chOff x="0" y="0"/>
          <a:chExt cx="0" cy="0"/>
        </a:xfrm>
      </p:grpSpPr>
      <p:sp>
        <p:nvSpPr>
          <p:cNvPr id="12" name="Picture Placeholder 28"/>
          <p:cNvSpPr>
            <a:spLocks noGrp="1" noChangeAspect="1"/>
          </p:cNvSpPr>
          <p:nvPr>
            <p:ph type="pic" sz="quarter" idx="54"/>
          </p:nvPr>
        </p:nvSpPr>
        <p:spPr>
          <a:xfrm>
            <a:off x="4430614" y="4987719"/>
            <a:ext cx="1005840" cy="10058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smtClean="0"/>
              <a:t>Click icon to add picture</a:t>
            </a:r>
            <a:endParaRPr lang="en-JM" dirty="0"/>
          </a:p>
        </p:txBody>
      </p:sp>
      <p:sp>
        <p:nvSpPr>
          <p:cNvPr id="13" name="Picture Placeholder 28"/>
          <p:cNvSpPr>
            <a:spLocks noGrp="1" noChangeAspect="1"/>
          </p:cNvSpPr>
          <p:nvPr>
            <p:ph type="pic" sz="quarter" idx="55"/>
          </p:nvPr>
        </p:nvSpPr>
        <p:spPr>
          <a:xfrm>
            <a:off x="4430614" y="3678018"/>
            <a:ext cx="1005840" cy="10058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smtClean="0"/>
              <a:t>Click icon to add picture</a:t>
            </a:r>
            <a:endParaRPr lang="en-JM" dirty="0"/>
          </a:p>
        </p:txBody>
      </p:sp>
      <p:sp>
        <p:nvSpPr>
          <p:cNvPr id="14" name="Picture Placeholder 28"/>
          <p:cNvSpPr>
            <a:spLocks noGrp="1" noChangeAspect="1"/>
          </p:cNvSpPr>
          <p:nvPr>
            <p:ph type="pic" sz="quarter" idx="56"/>
          </p:nvPr>
        </p:nvSpPr>
        <p:spPr>
          <a:xfrm>
            <a:off x="4430614" y="2368317"/>
            <a:ext cx="1005840" cy="10058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smtClean="0"/>
              <a:t>Click icon to add picture</a:t>
            </a:r>
            <a:endParaRPr lang="en-JM" dirty="0"/>
          </a:p>
        </p:txBody>
      </p:sp>
      <p:sp>
        <p:nvSpPr>
          <p:cNvPr id="11" name="Picture Placeholder 28"/>
          <p:cNvSpPr>
            <a:spLocks noGrp="1" noChangeAspect="1"/>
          </p:cNvSpPr>
          <p:nvPr>
            <p:ph type="pic" sz="quarter" idx="53"/>
          </p:nvPr>
        </p:nvSpPr>
        <p:spPr>
          <a:xfrm>
            <a:off x="828332" y="4987719"/>
            <a:ext cx="1005840" cy="10058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smtClean="0"/>
              <a:t>Click icon to add picture</a:t>
            </a:r>
            <a:endParaRPr lang="en-JM" dirty="0"/>
          </a:p>
        </p:txBody>
      </p:sp>
      <p:sp>
        <p:nvSpPr>
          <p:cNvPr id="10" name="Picture Placeholder 28"/>
          <p:cNvSpPr>
            <a:spLocks noGrp="1" noChangeAspect="1"/>
          </p:cNvSpPr>
          <p:nvPr>
            <p:ph type="pic" sz="quarter" idx="52"/>
          </p:nvPr>
        </p:nvSpPr>
        <p:spPr>
          <a:xfrm>
            <a:off x="828332" y="3678018"/>
            <a:ext cx="1005840" cy="10058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smtClean="0"/>
              <a:t>Click icon to add picture</a:t>
            </a:r>
            <a:endParaRPr lang="en-JM" dirty="0"/>
          </a:p>
        </p:txBody>
      </p:sp>
      <p:sp>
        <p:nvSpPr>
          <p:cNvPr id="9" name="Picture Placeholder 28"/>
          <p:cNvSpPr>
            <a:spLocks noGrp="1" noChangeAspect="1"/>
          </p:cNvSpPr>
          <p:nvPr>
            <p:ph type="pic" sz="quarter" idx="51"/>
          </p:nvPr>
        </p:nvSpPr>
        <p:spPr>
          <a:xfrm>
            <a:off x="828332" y="2368317"/>
            <a:ext cx="1005840" cy="10058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smtClean="0"/>
              <a:t>Click icon to add picture</a:t>
            </a:r>
            <a:endParaRPr lang="en-JM" dirty="0"/>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16395016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anner Imag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8773" y="2"/>
            <a:ext cx="12192000" cy="3292475"/>
          </a:xfrm>
        </p:spPr>
        <p:txBody>
          <a:bodyPr/>
          <a:lstStyle/>
          <a:p>
            <a:r>
              <a:rPr lang="en-US" smtClean="0"/>
              <a:t>Click icon to add picture</a:t>
            </a:r>
            <a:endParaRPr lang="en-US" dirty="0"/>
          </a:p>
        </p:txBody>
      </p:sp>
      <p:sp>
        <p:nvSpPr>
          <p:cNvPr id="2" name="Title 1"/>
          <p:cNvSpPr>
            <a:spLocks noGrp="1"/>
          </p:cNvSpPr>
          <p:nvPr>
            <p:ph type="title" hasCustomPrompt="1"/>
          </p:nvPr>
        </p:nvSpPr>
        <p:spPr/>
        <p:txBody>
          <a:bodyPr/>
          <a:lstStyle>
            <a:lvl1pPr>
              <a:defRPr>
                <a:solidFill>
                  <a:schemeClr val="bg1"/>
                </a:solidFill>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13945751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Round Center Image">
    <p:spTree>
      <p:nvGrpSpPr>
        <p:cNvPr id="1" name=""/>
        <p:cNvGrpSpPr/>
        <p:nvPr/>
      </p:nvGrpSpPr>
      <p:grpSpPr>
        <a:xfrm>
          <a:off x="0" y="0"/>
          <a:ext cx="0" cy="0"/>
          <a:chOff x="0" y="0"/>
          <a:chExt cx="0" cy="0"/>
        </a:xfrm>
      </p:grpSpPr>
      <p:sp>
        <p:nvSpPr>
          <p:cNvPr id="4" name="Picture Placeholder 28"/>
          <p:cNvSpPr>
            <a:spLocks noGrp="1" noChangeAspect="1"/>
          </p:cNvSpPr>
          <p:nvPr>
            <p:ph type="pic" sz="quarter" idx="51"/>
          </p:nvPr>
        </p:nvSpPr>
        <p:spPr>
          <a:xfrm>
            <a:off x="5135880" y="3242485"/>
            <a:ext cx="1920240" cy="1920240"/>
          </a:xfrm>
          <a:prstGeom prst="ellipse">
            <a:avLst/>
          </a:prstGeom>
          <a:ln w="76200" cap="sq">
            <a:noFill/>
            <a:miter lim="800000"/>
          </a:ln>
          <a:effectLst/>
        </p:spPr>
        <p:txBody>
          <a:bodyPr>
            <a:normAutofit/>
          </a:bodyPr>
          <a:lstStyle>
            <a:lvl1pPr marL="0" indent="0" algn="ctr">
              <a:buFontTx/>
              <a:buNone/>
              <a:defRPr sz="1399">
                <a:solidFill>
                  <a:schemeClr val="tx1">
                    <a:lumMod val="50000"/>
                    <a:lumOff val="50000"/>
                  </a:schemeClr>
                </a:solidFill>
                <a:latin typeface="+mn-lt"/>
                <a:cs typeface="Calibri" panose="020F0502020204030204" pitchFamily="34" charset="0"/>
              </a:defRPr>
            </a:lvl1pPr>
          </a:lstStyle>
          <a:p>
            <a:r>
              <a:rPr lang="en-US" smtClean="0"/>
              <a:t>Click icon to add picture</a:t>
            </a:r>
            <a:endParaRPr lang="en-JM" dirty="0"/>
          </a:p>
        </p:txBody>
      </p:sp>
      <p:sp>
        <p:nvSpPr>
          <p:cNvPr id="2" name="Title 1"/>
          <p:cNvSpPr>
            <a:spLocks noGrp="1"/>
          </p:cNvSpPr>
          <p:nvPr>
            <p:ph type="title" hasCustomPrompt="1"/>
          </p:nvPr>
        </p:nvSpPr>
        <p:spPr/>
        <p:txBody>
          <a:bodyPr/>
          <a:lstStyle/>
          <a:p>
            <a:r>
              <a:rPr lang="en-US" dirty="0"/>
              <a:t>Click To Edit Master Title Style</a:t>
            </a:r>
          </a:p>
        </p:txBody>
      </p:sp>
    </p:spTree>
    <p:custDataLst>
      <p:tags r:id="rId1"/>
    </p:custDataLst>
    <p:extLst>
      <p:ext uri="{BB962C8B-B14F-4D97-AF65-F5344CB8AC3E}">
        <p14:creationId xmlns:p14="http://schemas.microsoft.com/office/powerpoint/2010/main" val="288231971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Medium Image Right">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3429000" y="2401504"/>
            <a:ext cx="5342022" cy="3337560"/>
          </a:xfrm>
        </p:spPr>
        <p:txBody>
          <a:bodyPr/>
          <a:lstStyle/>
          <a:p>
            <a:r>
              <a:rPr lang="en-US" smtClean="0"/>
              <a:t>Click icon to add picture</a:t>
            </a:r>
            <a:endParaRPr lang="en-US"/>
          </a:p>
        </p:txBody>
      </p:sp>
      <p:sp>
        <p:nvSpPr>
          <p:cNvPr id="2" name="Title 1"/>
          <p:cNvSpPr>
            <a:spLocks noGrp="1"/>
          </p:cNvSpPr>
          <p:nvPr>
            <p:ph type="title" hasCustomPrompt="1"/>
          </p:nvPr>
        </p:nvSpPr>
        <p:spPr>
          <a:xfrm>
            <a:off x="673273" y="151679"/>
            <a:ext cx="10801180" cy="1143000"/>
          </a:xfrm>
        </p:spPr>
        <p:txBody>
          <a:bodyPr>
            <a:noAutofit/>
          </a:bodyPr>
          <a:lstStyle>
            <a:lvl1pPr>
              <a:defRPr sz="4798" b="1" spc="-200">
                <a:solidFill>
                  <a:schemeClr val="tx1">
                    <a:lumMod val="75000"/>
                    <a:lumOff val="25000"/>
                  </a:schemeClr>
                </a:solidFill>
                <a:latin typeface="+mj-lt"/>
                <a:cs typeface="Source Sans Pro"/>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08289750"/>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530352" y="847806"/>
            <a:ext cx="11071388" cy="646331"/>
          </a:xfrm>
          <a:prstGeom prst="rect">
            <a:avLst/>
          </a:prstGeom>
        </p:spPr>
        <p:txBody>
          <a:bodyPr vert="horz" wrap="square" lIns="91440" tIns="45720" rIns="91440" bIns="45720" rtlCol="0" anchor="t" anchorCtr="0">
            <a:noAutofit/>
          </a:bodyPr>
          <a:lstStyle>
            <a:lvl1pPr>
              <a:defRPr sz="4000">
                <a:latin typeface="+mj-lt"/>
              </a:defRPr>
            </a:lvl1pPr>
          </a:lstStyle>
          <a:p>
            <a:r>
              <a:rPr lang="en-US" smtClean="0"/>
              <a:t>Click to edit Master title style</a:t>
            </a:r>
            <a:endParaRPr lang="en-US" dirty="0"/>
          </a:p>
        </p:txBody>
      </p:sp>
      <p:sp>
        <p:nvSpPr>
          <p:cNvPr id="4" name="Picture Placeholder 3"/>
          <p:cNvSpPr>
            <a:spLocks noGrp="1"/>
          </p:cNvSpPr>
          <p:nvPr>
            <p:ph type="pic" sz="quarter" idx="10"/>
          </p:nvPr>
        </p:nvSpPr>
        <p:spPr>
          <a:xfrm>
            <a:off x="6107113" y="0"/>
            <a:ext cx="6084887" cy="6858000"/>
          </a:xfrm>
          <a:prstGeom prst="rect">
            <a:avLst/>
          </a:prstGeom>
        </p:spPr>
        <p:txBody>
          <a:bodyPr/>
          <a:lstStyle/>
          <a:p>
            <a:r>
              <a:rPr lang="en-US" smtClean="0"/>
              <a:t>Click icon to add picture</a:t>
            </a:r>
            <a:endParaRPr lang="en-US"/>
          </a:p>
        </p:txBody>
      </p:sp>
    </p:spTree>
    <p:custDataLst>
      <p:tags r:id="rId1"/>
    </p:custDataLst>
    <p:extLst>
      <p:ext uri="{BB962C8B-B14F-4D97-AF65-F5344CB8AC3E}">
        <p14:creationId xmlns:p14="http://schemas.microsoft.com/office/powerpoint/2010/main" val="1863709259"/>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Date Placeholder 4"/>
          <p:cNvSpPr>
            <a:spLocks noGrp="1"/>
          </p:cNvSpPr>
          <p:nvPr>
            <p:ph type="dt" sz="half" idx="10"/>
          </p:nvPr>
        </p:nvSpPr>
        <p:spPr/>
        <p:txBody>
          <a:bodyPr/>
          <a:lstStyle/>
          <a:p>
            <a:fld id="{66B50A64-15BC-405D-811D-ECAB7B034955}" type="datetimeFigureOut">
              <a:rPr lang="en-CA" smtClean="0"/>
              <a:t>2018-07-23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6FE0275-1EE3-462F-AB2A-415299B9E4CE}" type="slidenum">
              <a:rPr lang="en-CA" smtClean="0"/>
              <a:t>‹#›</a:t>
            </a:fld>
            <a:endParaRPr lang="en-CA"/>
          </a:p>
        </p:txBody>
      </p:sp>
    </p:spTree>
    <p:extLst>
      <p:ext uri="{BB962C8B-B14F-4D97-AF65-F5344CB8AC3E}">
        <p14:creationId xmlns:p14="http://schemas.microsoft.com/office/powerpoint/2010/main" val="10010708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Large Image Top">
    <p:spTree>
      <p:nvGrpSpPr>
        <p:cNvPr id="1" name=""/>
        <p:cNvGrpSpPr/>
        <p:nvPr/>
      </p:nvGrpSpPr>
      <p:grpSpPr>
        <a:xfrm>
          <a:off x="0" y="0"/>
          <a:ext cx="0" cy="0"/>
          <a:chOff x="0" y="0"/>
          <a:chExt cx="0" cy="0"/>
        </a:xfrm>
      </p:grpSpPr>
      <p:sp>
        <p:nvSpPr>
          <p:cNvPr id="4" name="Picture Placeholder 3"/>
          <p:cNvSpPr>
            <a:spLocks noGrp="1"/>
          </p:cNvSpPr>
          <p:nvPr>
            <p:ph type="pic" sz="quarter" idx="10"/>
          </p:nvPr>
        </p:nvSpPr>
        <p:spPr>
          <a:xfrm>
            <a:off x="0" y="0"/>
            <a:ext cx="12192000" cy="4782312"/>
          </a:xfrm>
          <a:prstGeom prst="rect">
            <a:avLst/>
          </a:prstGeom>
        </p:spPr>
        <p:txBody>
          <a:bodyPr vert="horz">
            <a:noAutofit/>
          </a:bodyPr>
          <a:lstStyle/>
          <a:p>
            <a:r>
              <a:rPr lang="en-US" smtClean="0"/>
              <a:t>Click icon to add picture</a:t>
            </a:r>
            <a:endParaRPr lang="en-US"/>
          </a:p>
        </p:txBody>
      </p:sp>
      <p:sp>
        <p:nvSpPr>
          <p:cNvPr id="8" name="Title Placeholder 7"/>
          <p:cNvSpPr>
            <a:spLocks noGrp="1"/>
          </p:cNvSpPr>
          <p:nvPr>
            <p:ph type="title"/>
          </p:nvPr>
        </p:nvSpPr>
        <p:spPr>
          <a:xfrm>
            <a:off x="530352" y="847806"/>
            <a:ext cx="11071388" cy="535531"/>
          </a:xfrm>
          <a:prstGeom prst="rect">
            <a:avLst/>
          </a:prstGeom>
        </p:spPr>
        <p:txBody>
          <a:bodyPr vert="horz" wrap="square" lIns="91440" tIns="45720" rIns="91440" bIns="45720" rtlCol="0" anchor="t" anchorCtr="0">
            <a:noAutofit/>
          </a:bodyPr>
          <a:lstStyle>
            <a:lvl1pPr>
              <a:defRPr sz="4000">
                <a:latin typeface="+mj-lt"/>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3833525477"/>
      </p:ext>
    </p:extLst>
  </p:cSld>
  <p:clrMapOvr>
    <a:masterClrMapping/>
  </p:clrMapOvr>
  <p:transition spd="med"/>
  <p:extLst mod="1">
    <p:ext uri="{DCECCB84-F9BA-43D5-87BE-67443E8EF086}">
      <p15:sldGuideLst xmlns:p15="http://schemas.microsoft.com/office/powerpoint/2012/main">
        <p15:guide id="1" pos="432">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Image with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1906" y="-3349"/>
            <a:ext cx="6119812" cy="6864698"/>
          </a:xfrm>
          <a:prstGeom prst="rect">
            <a:avLst/>
          </a:prstGeom>
        </p:spPr>
        <p:txBody>
          <a:bodyPr vert="horz"/>
          <a:lstStyle/>
          <a:p>
            <a:r>
              <a:rPr lang="en-US" smtClean="0"/>
              <a:t>Click icon to add picture</a:t>
            </a:r>
            <a:endParaRPr lang="en-US"/>
          </a:p>
        </p:txBody>
      </p:sp>
      <p:sp>
        <p:nvSpPr>
          <p:cNvPr id="6" name="Title Placeholder 7"/>
          <p:cNvSpPr>
            <a:spLocks noGrp="1"/>
          </p:cNvSpPr>
          <p:nvPr>
            <p:ph type="title"/>
          </p:nvPr>
        </p:nvSpPr>
        <p:spPr>
          <a:xfrm>
            <a:off x="6729984" y="847806"/>
            <a:ext cx="5418731" cy="535531"/>
          </a:xfrm>
          <a:prstGeom prst="rect">
            <a:avLst/>
          </a:prstGeom>
        </p:spPr>
        <p:txBody>
          <a:bodyPr vert="horz" wrap="square" lIns="91440" tIns="45720" rIns="91440" bIns="45720" rtlCol="0" anchor="t" anchorCtr="0">
            <a:noAutofit/>
          </a:bodyPr>
          <a:lstStyle>
            <a:lvl1pPr>
              <a:defRPr sz="4000">
                <a:latin typeface="+mj-lt"/>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664239002"/>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Title Centered with Large Picture">
    <p:spTree>
      <p:nvGrpSpPr>
        <p:cNvPr id="1" name=""/>
        <p:cNvGrpSpPr/>
        <p:nvPr/>
      </p:nvGrpSpPr>
      <p:grpSpPr>
        <a:xfrm>
          <a:off x="0" y="0"/>
          <a:ext cx="0" cy="0"/>
          <a:chOff x="0" y="0"/>
          <a:chExt cx="0" cy="0"/>
        </a:xfrm>
      </p:grpSpPr>
      <p:sp>
        <p:nvSpPr>
          <p:cNvPr id="3" name="Picture Placeholder 2" hidden="1"/>
          <p:cNvSpPr>
            <a:spLocks noGrp="1"/>
          </p:cNvSpPr>
          <p:nvPr>
            <p:ph type="pic" sz="quarter" idx="10"/>
          </p:nvPr>
        </p:nvSpPr>
        <p:spPr>
          <a:xfrm>
            <a:off x="0" y="0"/>
            <a:ext cx="12192000" cy="6858000"/>
          </a:xfrm>
          <a:prstGeom prst="rect">
            <a:avLst/>
          </a:prstGeom>
        </p:spPr>
        <p:txBody>
          <a:bodyPr vert="horz"/>
          <a:lstStyle>
            <a:lvl1pPr marL="0" indent="0" algn="ctr">
              <a:buNone/>
              <a:defRPr/>
            </a:lvl1pPr>
          </a:lstStyle>
          <a:p>
            <a:r>
              <a:rPr lang="en-US" smtClean="0"/>
              <a:t>Click icon to add picture</a:t>
            </a:r>
            <a:endParaRPr lang="en-US" dirty="0"/>
          </a:p>
        </p:txBody>
      </p:sp>
      <p:sp>
        <p:nvSpPr>
          <p:cNvPr id="5" name="Title 1"/>
          <p:cNvSpPr>
            <a:spLocks noGrp="1"/>
          </p:cNvSpPr>
          <p:nvPr>
            <p:ph type="title"/>
          </p:nvPr>
        </p:nvSpPr>
        <p:spPr>
          <a:xfrm>
            <a:off x="4135146" y="2859693"/>
            <a:ext cx="3921709" cy="1200329"/>
          </a:xfrm>
          <a:prstGeom prst="rect">
            <a:avLst/>
          </a:prstGeom>
        </p:spPr>
        <p:txBody>
          <a:bodyPr>
            <a:noAutofit/>
          </a:bodyPr>
          <a:lstStyle>
            <a:lvl1pPr algn="ctr">
              <a:defRPr sz="4000">
                <a:solidFill>
                  <a:schemeClr val="bg1"/>
                </a:solidFill>
                <a:latin typeface="+mj-lt"/>
              </a:defRPr>
            </a:lvl1pPr>
          </a:lstStyle>
          <a:p>
            <a:pPr algn="ctr"/>
            <a:r>
              <a:rPr lang="en-US" smtClean="0">
                <a:solidFill>
                  <a:schemeClr val="bg1"/>
                </a:solidFill>
              </a:rPr>
              <a:t>Click to edit Master title style</a:t>
            </a:r>
            <a:endParaRPr lang="en-US" dirty="0">
              <a:solidFill>
                <a:schemeClr val="bg1"/>
              </a:solidFill>
            </a:endParaRPr>
          </a:p>
        </p:txBody>
      </p:sp>
    </p:spTree>
    <p:custDataLst>
      <p:tags r:id="rId1"/>
    </p:custDataLst>
    <p:extLst>
      <p:ext uri="{BB962C8B-B14F-4D97-AF65-F5344CB8AC3E}">
        <p14:creationId xmlns:p14="http://schemas.microsoft.com/office/powerpoint/2010/main" val="2164376676"/>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Title with 3 Circle Images Left Aligned Header">
    <p:spTree>
      <p:nvGrpSpPr>
        <p:cNvPr id="1" name=""/>
        <p:cNvGrpSpPr/>
        <p:nvPr/>
      </p:nvGrpSpPr>
      <p:grpSpPr>
        <a:xfrm>
          <a:off x="0" y="0"/>
          <a:ext cx="0" cy="0"/>
          <a:chOff x="0" y="0"/>
          <a:chExt cx="0" cy="0"/>
        </a:xfrm>
      </p:grpSpPr>
      <p:sp>
        <p:nvSpPr>
          <p:cNvPr id="6" name="Title Placeholder 7"/>
          <p:cNvSpPr>
            <a:spLocks noGrp="1"/>
          </p:cNvSpPr>
          <p:nvPr>
            <p:ph type="title"/>
          </p:nvPr>
        </p:nvSpPr>
        <p:spPr>
          <a:xfrm>
            <a:off x="530352" y="847806"/>
            <a:ext cx="11071388" cy="535531"/>
          </a:xfrm>
          <a:prstGeom prst="rect">
            <a:avLst/>
          </a:prstGeom>
        </p:spPr>
        <p:txBody>
          <a:bodyPr vert="horz" wrap="square" lIns="91440" tIns="45720" rIns="91440" bIns="45720" rtlCol="0" anchor="t" anchorCtr="0">
            <a:noAutofit/>
          </a:bodyPr>
          <a:lstStyle>
            <a:lvl1pPr>
              <a:defRPr sz="4000">
                <a:latin typeface="+mj-lt"/>
              </a:defRPr>
            </a:lvl1pPr>
          </a:lstStyle>
          <a:p>
            <a:r>
              <a:rPr lang="en-US" smtClean="0"/>
              <a:t>Click to edit Master title style</a:t>
            </a:r>
            <a:endParaRPr lang="en-US" dirty="0"/>
          </a:p>
        </p:txBody>
      </p:sp>
      <p:sp>
        <p:nvSpPr>
          <p:cNvPr id="10" name="Picture Placeholder 6"/>
          <p:cNvSpPr>
            <a:spLocks noGrp="1" noChangeAspect="1"/>
          </p:cNvSpPr>
          <p:nvPr>
            <p:ph type="pic" sz="quarter" idx="12"/>
          </p:nvPr>
        </p:nvSpPr>
        <p:spPr>
          <a:xfrm>
            <a:off x="8660697" y="2120559"/>
            <a:ext cx="1440000" cy="1440000"/>
          </a:xfrm>
          <a:prstGeom prst="ellipse">
            <a:avLst/>
          </a:prstGeom>
        </p:spPr>
        <p:txBody>
          <a:bodyPr vert="horz"/>
          <a:lstStyle/>
          <a:p>
            <a:r>
              <a:rPr lang="en-US" smtClean="0"/>
              <a:t>Click icon to add picture</a:t>
            </a:r>
            <a:endParaRPr lang="en-US"/>
          </a:p>
        </p:txBody>
      </p:sp>
      <p:sp>
        <p:nvSpPr>
          <p:cNvPr id="11" name="Picture Placeholder 6"/>
          <p:cNvSpPr>
            <a:spLocks noGrp="1" noChangeAspect="1"/>
          </p:cNvSpPr>
          <p:nvPr>
            <p:ph type="pic" sz="quarter" idx="11"/>
          </p:nvPr>
        </p:nvSpPr>
        <p:spPr>
          <a:xfrm>
            <a:off x="5376000" y="2120560"/>
            <a:ext cx="1440000" cy="1440000"/>
          </a:xfrm>
          <a:prstGeom prst="ellipse">
            <a:avLst/>
          </a:prstGeom>
        </p:spPr>
        <p:txBody>
          <a:bodyPr vert="horz"/>
          <a:lstStyle/>
          <a:p>
            <a:r>
              <a:rPr lang="en-US" smtClean="0"/>
              <a:t>Click icon to add picture</a:t>
            </a:r>
            <a:endParaRPr lang="en-US"/>
          </a:p>
        </p:txBody>
      </p:sp>
      <p:sp>
        <p:nvSpPr>
          <p:cNvPr id="12" name="Picture Placeholder 6"/>
          <p:cNvSpPr>
            <a:spLocks noGrp="1" noChangeAspect="1"/>
          </p:cNvSpPr>
          <p:nvPr>
            <p:ph type="pic" sz="quarter" idx="10"/>
          </p:nvPr>
        </p:nvSpPr>
        <p:spPr>
          <a:xfrm>
            <a:off x="2081059" y="2120559"/>
            <a:ext cx="1440000" cy="1440000"/>
          </a:xfrm>
          <a:prstGeom prst="ellipse">
            <a:avLst/>
          </a:prstGeom>
        </p:spPr>
        <p:txBody>
          <a:bodyPr vert="horz"/>
          <a:lstStyle/>
          <a:p>
            <a:r>
              <a:rPr lang="en-US" smtClean="0"/>
              <a:t>Click icon to add picture</a:t>
            </a:r>
            <a:endParaRPr lang="en-US"/>
          </a:p>
        </p:txBody>
      </p:sp>
    </p:spTree>
    <p:custDataLst>
      <p:tags r:id="rId1"/>
    </p:custDataLst>
    <p:extLst>
      <p:ext uri="{BB962C8B-B14F-4D97-AF65-F5344CB8AC3E}">
        <p14:creationId xmlns:p14="http://schemas.microsoft.com/office/powerpoint/2010/main" val="30335998"/>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88631" y="2349925"/>
            <a:ext cx="3498979" cy="2456442"/>
          </a:xfrm>
        </p:spPr>
        <p:txBody>
          <a:bodyPr/>
          <a:lstStyle>
            <a:lvl1pPr>
              <a:defRPr>
                <a:solidFill>
                  <a:srgbClr val="FFFEFF"/>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18447" y="803186"/>
            <a:ext cx="6281873" cy="5248622"/>
          </a:xfrm>
        </p:spPr>
        <p:txBody>
          <a:bodyPr anchor="ct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5F388F3F-688D-4EA6-9B17-64C5B1EEDA59}" type="datetimeFigureOut">
              <a:rPr lang="en-CA" smtClean="0"/>
              <a:t>2018-07-23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22126E70-6D72-40DF-A6EF-B014402A3377}" type="slidenum">
              <a:rPr lang="en-CA" smtClean="0"/>
              <a:t>‹#›</a:t>
            </a:fld>
            <a:endParaRPr lang="en-CA"/>
          </a:p>
        </p:txBody>
      </p:sp>
    </p:spTree>
    <p:extLst>
      <p:ext uri="{BB962C8B-B14F-4D97-AF65-F5344CB8AC3E}">
        <p14:creationId xmlns:p14="http://schemas.microsoft.com/office/powerpoint/2010/main" val="76636453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Image Medium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3875233" y="2287628"/>
            <a:ext cx="4460488" cy="2486879"/>
          </a:xfrm>
          <a:prstGeom prst="rect">
            <a:avLst/>
          </a:prstGeom>
        </p:spPr>
        <p:txBody>
          <a:bodyPr vert="horz"/>
          <a:lstStyle/>
          <a:p>
            <a:r>
              <a:rPr lang="en-US" smtClean="0"/>
              <a:t>Click icon to add picture</a:t>
            </a:r>
            <a:endParaRPr lang="en-US"/>
          </a:p>
        </p:txBody>
      </p:sp>
      <p:sp>
        <p:nvSpPr>
          <p:cNvPr id="6" name="Title Placeholder 7"/>
          <p:cNvSpPr>
            <a:spLocks noGrp="1"/>
          </p:cNvSpPr>
          <p:nvPr>
            <p:ph type="title"/>
          </p:nvPr>
        </p:nvSpPr>
        <p:spPr>
          <a:xfrm>
            <a:off x="530352" y="847806"/>
            <a:ext cx="11071388" cy="535531"/>
          </a:xfrm>
          <a:prstGeom prst="rect">
            <a:avLst/>
          </a:prstGeom>
        </p:spPr>
        <p:txBody>
          <a:bodyPr vert="horz" wrap="square" lIns="91440" tIns="45720" rIns="91440" bIns="45720" rtlCol="0" anchor="t" anchorCtr="0">
            <a:noAutofit/>
          </a:bodyPr>
          <a:lstStyle>
            <a:lvl1pPr>
              <a:defRPr sz="4000">
                <a:latin typeface="+mj-lt"/>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3852757834"/>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Title with 2 Vertical Images">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3073302" y="1995948"/>
            <a:ext cx="3034605" cy="4865400"/>
          </a:xfrm>
          <a:prstGeom prst="rect">
            <a:avLst/>
          </a:prstGeom>
        </p:spPr>
        <p:txBody>
          <a:bodyPr vert="horz"/>
          <a:lstStyle/>
          <a:p>
            <a:r>
              <a:rPr lang="en-US" smtClean="0"/>
              <a:t>Click icon to add picture</a:t>
            </a:r>
            <a:endParaRPr lang="en-US"/>
          </a:p>
        </p:txBody>
      </p:sp>
      <p:sp>
        <p:nvSpPr>
          <p:cNvPr id="7" name="Picture Placeholder 5"/>
          <p:cNvSpPr>
            <a:spLocks noGrp="1"/>
          </p:cNvSpPr>
          <p:nvPr>
            <p:ph type="pic" sz="quarter" idx="11"/>
          </p:nvPr>
        </p:nvSpPr>
        <p:spPr>
          <a:xfrm>
            <a:off x="9154512" y="1995948"/>
            <a:ext cx="3034605" cy="4865400"/>
          </a:xfrm>
          <a:prstGeom prst="rect">
            <a:avLst/>
          </a:prstGeom>
        </p:spPr>
        <p:txBody>
          <a:bodyPr vert="horz"/>
          <a:lstStyle/>
          <a:p>
            <a:r>
              <a:rPr lang="en-US" smtClean="0"/>
              <a:t>Click icon to add picture</a:t>
            </a:r>
            <a:endParaRPr lang="en-US"/>
          </a:p>
        </p:txBody>
      </p:sp>
      <p:sp>
        <p:nvSpPr>
          <p:cNvPr id="5" name="Title Placeholder 7"/>
          <p:cNvSpPr>
            <a:spLocks noGrp="1"/>
          </p:cNvSpPr>
          <p:nvPr>
            <p:ph type="title"/>
          </p:nvPr>
        </p:nvSpPr>
        <p:spPr>
          <a:xfrm>
            <a:off x="530352" y="847806"/>
            <a:ext cx="11071388" cy="535531"/>
          </a:xfrm>
          <a:prstGeom prst="rect">
            <a:avLst/>
          </a:prstGeom>
        </p:spPr>
        <p:txBody>
          <a:bodyPr vert="horz" wrap="square" lIns="91440" tIns="45720" rIns="91440" bIns="45720" rtlCol="0" anchor="t" anchorCtr="0">
            <a:noAutofit/>
          </a:bodyPr>
          <a:lstStyle>
            <a:lvl1pPr>
              <a:defRPr sz="4000">
                <a:latin typeface="+mj-lt"/>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498728508"/>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Rounded Image Left Title Right">
    <p:bg>
      <p:bgRef idx="1001">
        <a:schemeClr val="bg1"/>
      </p:bgRef>
    </p:bg>
    <p:spTree>
      <p:nvGrpSpPr>
        <p:cNvPr id="1" name=""/>
        <p:cNvGrpSpPr/>
        <p:nvPr/>
      </p:nvGrpSpPr>
      <p:grpSpPr>
        <a:xfrm>
          <a:off x="0" y="0"/>
          <a:ext cx="0" cy="0"/>
          <a:chOff x="0" y="0"/>
          <a:chExt cx="0" cy="0"/>
        </a:xfrm>
      </p:grpSpPr>
      <p:sp>
        <p:nvSpPr>
          <p:cNvPr id="6" name="Picture Placeholder 2"/>
          <p:cNvSpPr>
            <a:spLocks noGrp="1"/>
          </p:cNvSpPr>
          <p:nvPr>
            <p:ph type="pic" sz="quarter" idx="11"/>
          </p:nvPr>
        </p:nvSpPr>
        <p:spPr>
          <a:xfrm>
            <a:off x="1" y="2280633"/>
            <a:ext cx="2717442" cy="2351927"/>
          </a:xfrm>
          <a:prstGeom prst="flowChartDelay">
            <a:avLst/>
          </a:prstGeom>
        </p:spPr>
        <p:txBody>
          <a:bodyPr vert="horz"/>
          <a:lstStyle>
            <a:lvl1pPr marL="0" indent="0">
              <a:buNone/>
              <a:defRPr/>
            </a:lvl1pPr>
          </a:lstStyle>
          <a:p>
            <a:r>
              <a:rPr lang="en-US" smtClean="0"/>
              <a:t>Click icon to add picture</a:t>
            </a:r>
            <a:endParaRPr lang="en-US" dirty="0"/>
          </a:p>
        </p:txBody>
      </p:sp>
      <p:sp>
        <p:nvSpPr>
          <p:cNvPr id="2" name="Title 1"/>
          <p:cNvSpPr>
            <a:spLocks noGrp="1"/>
          </p:cNvSpPr>
          <p:nvPr>
            <p:ph type="title" hasCustomPrompt="1"/>
          </p:nvPr>
        </p:nvSpPr>
        <p:spPr>
          <a:xfrm>
            <a:off x="3646267" y="2307463"/>
            <a:ext cx="7002821" cy="535531"/>
          </a:xfrm>
          <a:prstGeom prst="rect">
            <a:avLst/>
          </a:prstGeom>
        </p:spPr>
        <p:txBody>
          <a:bodyPr>
            <a:noAutofit/>
          </a:bodyPr>
          <a:lstStyle>
            <a:lvl1pPr algn="l">
              <a:defRPr sz="4000" b="0" i="0">
                <a:solidFill>
                  <a:schemeClr val="tx1"/>
                </a:solidFill>
                <a:latin typeface="+mj-lt"/>
                <a:ea typeface="Oswald Light" charset="0"/>
                <a:cs typeface="Oswald Light" charset="0"/>
              </a:defRPr>
            </a:lvl1pPr>
          </a:lstStyle>
          <a:p>
            <a:r>
              <a:rPr lang="en-US" dirty="0"/>
              <a:t>CLICK TO EDIT MASTER TITLE STYLE</a:t>
            </a:r>
          </a:p>
        </p:txBody>
      </p:sp>
    </p:spTree>
    <p:custDataLst>
      <p:tags r:id="rId1"/>
    </p:custDataLst>
    <p:extLst>
      <p:ext uri="{BB962C8B-B14F-4D97-AF65-F5344CB8AC3E}">
        <p14:creationId xmlns:p14="http://schemas.microsoft.com/office/powerpoint/2010/main" val="218040006"/>
      </p:ext>
    </p:extLst>
  </p:cSld>
  <p:clrMapOvr>
    <a:overrideClrMapping bg1="lt1" tx1="dk1" bg2="lt2" tx2="dk2" accent1="accent1" accent2="accent2" accent3="accent3" accent4="accent4" accent5="accent5" accent6="accent6" hlink="hlink" folHlink="folHlink"/>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Title Left Small Circle Center">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4763653" y="2490933"/>
            <a:ext cx="1882706" cy="1882706"/>
          </a:xfrm>
          <a:prstGeom prst="roundRect">
            <a:avLst>
              <a:gd name="adj" fmla="val 50000"/>
            </a:avLst>
          </a:prstGeom>
        </p:spPr>
        <p:txBody>
          <a:bodyPr vert="horz"/>
          <a:lstStyle>
            <a:lvl1pPr marL="0" indent="0">
              <a:buNone/>
              <a:defRPr/>
            </a:lvl1pPr>
          </a:lstStyle>
          <a:p>
            <a:r>
              <a:rPr lang="en-US" smtClean="0"/>
              <a:t>Click icon to add picture</a:t>
            </a:r>
            <a:endParaRPr lang="en-US" dirty="0"/>
          </a:p>
        </p:txBody>
      </p:sp>
      <p:sp>
        <p:nvSpPr>
          <p:cNvPr id="2" name="Title 1"/>
          <p:cNvSpPr>
            <a:spLocks noGrp="1"/>
          </p:cNvSpPr>
          <p:nvPr>
            <p:ph type="title"/>
          </p:nvPr>
        </p:nvSpPr>
        <p:spPr>
          <a:xfrm>
            <a:off x="534049" y="2983487"/>
            <a:ext cx="4195711" cy="880241"/>
          </a:xfrm>
          <a:prstGeom prst="rect">
            <a:avLst/>
          </a:prstGeom>
        </p:spPr>
        <p:txBody>
          <a:bodyPr vert="horz" anchor="ctr" anchorCtr="0">
            <a:noAutofit/>
          </a:bodyPr>
          <a:lstStyle>
            <a:lvl1pPr algn="l">
              <a:defRPr lang="en-US" sz="4000" b="0" i="0" cap="all">
                <a:solidFill>
                  <a:schemeClr val="bg1"/>
                </a:solidFill>
                <a:latin typeface="+mj-lt"/>
                <a:cs typeface="Oswald Light" charset="0"/>
              </a:defRPr>
            </a:lvl1pPr>
          </a:lstStyle>
          <a:p>
            <a:pPr lvl="0" algn="l">
              <a:lnSpc>
                <a:spcPct val="80000"/>
              </a:lnSpc>
            </a:pPr>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3418629815"/>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Title Right">
    <p:spTree>
      <p:nvGrpSpPr>
        <p:cNvPr id="1" name=""/>
        <p:cNvGrpSpPr/>
        <p:nvPr/>
      </p:nvGrpSpPr>
      <p:grpSpPr>
        <a:xfrm>
          <a:off x="0" y="0"/>
          <a:ext cx="0" cy="0"/>
          <a:chOff x="0" y="0"/>
          <a:chExt cx="0" cy="0"/>
        </a:xfrm>
      </p:grpSpPr>
      <p:sp>
        <p:nvSpPr>
          <p:cNvPr id="3" name="Title Placeholder 7"/>
          <p:cNvSpPr>
            <a:spLocks noGrp="1"/>
          </p:cNvSpPr>
          <p:nvPr>
            <p:ph type="title"/>
          </p:nvPr>
        </p:nvSpPr>
        <p:spPr>
          <a:xfrm>
            <a:off x="5711565" y="1876102"/>
            <a:ext cx="5596069" cy="566015"/>
          </a:xfrm>
          <a:prstGeom prst="rect">
            <a:avLst/>
          </a:prstGeom>
        </p:spPr>
        <p:txBody>
          <a:bodyPr vert="horz" wrap="square" lIns="91440" tIns="45720" rIns="91440" bIns="45720" rtlCol="0" anchor="t" anchorCtr="0">
            <a:noAutofit/>
          </a:bodyPr>
          <a:lstStyle>
            <a:lvl1pPr>
              <a:defRPr sz="4000">
                <a:latin typeface="+mj-lt"/>
              </a:defRPr>
            </a:lvl1pPr>
          </a:lstStyle>
          <a:p>
            <a:r>
              <a:rPr lang="en-US" smtClean="0"/>
              <a:t>Click to edit Master title style</a:t>
            </a:r>
            <a:endParaRPr lang="en-US" dirty="0"/>
          </a:p>
        </p:txBody>
      </p:sp>
      <p:sp>
        <p:nvSpPr>
          <p:cNvPr id="5" name="Picture Placeholder 4"/>
          <p:cNvSpPr>
            <a:spLocks noGrp="1"/>
          </p:cNvSpPr>
          <p:nvPr>
            <p:ph type="pic" sz="quarter" idx="10"/>
          </p:nvPr>
        </p:nvSpPr>
        <p:spPr>
          <a:xfrm>
            <a:off x="2584640" y="1876102"/>
            <a:ext cx="2109359" cy="3759024"/>
          </a:xfrm>
          <a:prstGeom prst="rect">
            <a:avLst/>
          </a:prstGeom>
        </p:spPr>
        <p:txBody>
          <a:bodyPr/>
          <a:lstStyle/>
          <a:p>
            <a:r>
              <a:rPr lang="en-US" smtClean="0"/>
              <a:t>Click icon to add picture</a:t>
            </a:r>
            <a:endParaRPr lang="en-US"/>
          </a:p>
        </p:txBody>
      </p:sp>
    </p:spTree>
    <p:custDataLst>
      <p:tags r:id="rId1"/>
    </p:custDataLst>
    <p:extLst>
      <p:ext uri="{BB962C8B-B14F-4D97-AF65-F5344CB8AC3E}">
        <p14:creationId xmlns:p14="http://schemas.microsoft.com/office/powerpoint/2010/main" val="1744997469"/>
      </p:ext>
    </p:extLst>
  </p:cSld>
  <p:clrMapOvr>
    <a:masterClrMapping/>
  </p:clrMapOvr>
  <p:transition spd="med"/>
  <p:extLst mod="1">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CA"/>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Date Placeholder 6"/>
          <p:cNvSpPr>
            <a:spLocks noGrp="1"/>
          </p:cNvSpPr>
          <p:nvPr>
            <p:ph type="dt" sz="half" idx="10"/>
          </p:nvPr>
        </p:nvSpPr>
        <p:spPr/>
        <p:txBody>
          <a:bodyPr/>
          <a:lstStyle/>
          <a:p>
            <a:fld id="{66B50A64-15BC-405D-811D-ECAB7B034955}" type="datetimeFigureOut">
              <a:rPr lang="en-CA" smtClean="0"/>
              <a:t>2018-07-23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96FE0275-1EE3-462F-AB2A-415299B9E4CE}" type="slidenum">
              <a:rPr lang="en-CA" smtClean="0"/>
              <a:t>‹#›</a:t>
            </a:fld>
            <a:endParaRPr lang="en-CA"/>
          </a:p>
        </p:txBody>
      </p:sp>
    </p:spTree>
    <p:extLst>
      <p:ext uri="{BB962C8B-B14F-4D97-AF65-F5344CB8AC3E}">
        <p14:creationId xmlns:p14="http://schemas.microsoft.com/office/powerpoint/2010/main" val="74404924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cSld name="Title Lower">
    <p:spTree>
      <p:nvGrpSpPr>
        <p:cNvPr id="1" name=""/>
        <p:cNvGrpSpPr/>
        <p:nvPr/>
      </p:nvGrpSpPr>
      <p:grpSpPr>
        <a:xfrm>
          <a:off x="0" y="0"/>
          <a:ext cx="0" cy="0"/>
          <a:chOff x="0" y="0"/>
          <a:chExt cx="0" cy="0"/>
        </a:xfrm>
      </p:grpSpPr>
      <p:sp>
        <p:nvSpPr>
          <p:cNvPr id="2" name="Title 1"/>
          <p:cNvSpPr>
            <a:spLocks noGrp="1"/>
          </p:cNvSpPr>
          <p:nvPr>
            <p:ph type="title"/>
          </p:nvPr>
        </p:nvSpPr>
        <p:spPr>
          <a:xfrm>
            <a:off x="1708913" y="2163239"/>
            <a:ext cx="8195754" cy="1143000"/>
          </a:xfrm>
        </p:spPr>
        <p:txBody>
          <a:bodyPr/>
          <a:lstStyle/>
          <a:p>
            <a:r>
              <a:rPr lang="en-US" smtClean="0"/>
              <a:t>Click to edit Master title style</a:t>
            </a:r>
            <a:endParaRPr lang="en-US"/>
          </a:p>
        </p:txBody>
      </p:sp>
    </p:spTree>
    <p:custDataLst>
      <p:tags r:id="rId1"/>
    </p:custDataLst>
    <p:extLst>
      <p:ext uri="{BB962C8B-B14F-4D97-AF65-F5344CB8AC3E}">
        <p14:creationId xmlns:p14="http://schemas.microsoft.com/office/powerpoint/2010/main" val="390291940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4198" b="1">
                <a:solidFill>
                  <a:schemeClr val="tx2">
                    <a:lumMod val="75000"/>
                  </a:schemeClr>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08538" y="1604788"/>
            <a:ext cx="11010711" cy="4879499"/>
          </a:xfrm>
        </p:spPr>
        <p:txBody>
          <a:bodyPr/>
          <a:lstStyle>
            <a:lvl1pPr>
              <a:defRPr>
                <a:solidFill>
                  <a:schemeClr val="bg1">
                    <a:lumMod val="50000"/>
                  </a:schemeClr>
                </a:solidFill>
              </a:defRPr>
            </a:lvl1pPr>
            <a:lvl2pPr>
              <a:defRPr>
                <a:solidFill>
                  <a:schemeClr val="bg1">
                    <a:lumMod val="50000"/>
                  </a:schemeClr>
                </a:solidFill>
              </a:defRPr>
            </a:lvl2pPr>
            <a:lvl3pPr>
              <a:defRPr>
                <a:solidFill>
                  <a:schemeClr val="bg1">
                    <a:lumMod val="50000"/>
                  </a:schemeClr>
                </a:solidFill>
              </a:defRPr>
            </a:lvl3pPr>
            <a:lvl4pPr>
              <a:defRPr>
                <a:solidFill>
                  <a:schemeClr val="bg1">
                    <a:lumMod val="50000"/>
                  </a:schemeClr>
                </a:solidFill>
              </a:defRPr>
            </a:lvl4pPr>
            <a:lvl5pPr>
              <a:defRPr>
                <a:solidFill>
                  <a:schemeClr val="bg1">
                    <a:lumMod val="50000"/>
                  </a:schemeClr>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ustDataLst>
      <p:tags r:id="rId1"/>
    </p:custDataLst>
    <p:extLst>
      <p:ext uri="{BB962C8B-B14F-4D97-AF65-F5344CB8AC3E}">
        <p14:creationId xmlns:p14="http://schemas.microsoft.com/office/powerpoint/2010/main" val="289085477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 y="137160"/>
            <a:ext cx="11914632" cy="6593809"/>
          </a:xfrm>
        </p:spPr>
        <p:txBody>
          <a:bodyPr>
            <a:normAutofit/>
          </a:bodyPr>
          <a:lstStyle>
            <a:lvl1pPr>
              <a:defRPr sz="1800"/>
            </a:lvl1pPr>
          </a:lstStyle>
          <a:p>
            <a:r>
              <a:rPr lang="en-US" smtClean="0"/>
              <a:t>Click icon to add picture</a:t>
            </a:r>
            <a:endParaRPr lang="en-US" dirty="0"/>
          </a:p>
        </p:txBody>
      </p:sp>
      <p:sp>
        <p:nvSpPr>
          <p:cNvPr id="4" name="Title 3"/>
          <p:cNvSpPr>
            <a:spLocks noGrp="1"/>
          </p:cNvSpPr>
          <p:nvPr>
            <p:ph type="title"/>
          </p:nvPr>
        </p:nvSpPr>
        <p:spPr>
          <a:xfrm>
            <a:off x="896112" y="4169664"/>
            <a:ext cx="10415016" cy="868680"/>
          </a:xfrm>
        </p:spPr>
        <p:txBody>
          <a:bodyPr/>
          <a:lstStyle>
            <a:lvl1pPr algn="ctr">
              <a:defRPr>
                <a:solidFill>
                  <a:schemeClr val="bg1"/>
                </a:solidFill>
              </a:defRPr>
            </a:lvl1pPr>
          </a:lstStyle>
          <a:p>
            <a:r>
              <a:rPr lang="en-US" smtClean="0"/>
              <a:t>Click to edit Master title style</a:t>
            </a:r>
            <a:endParaRPr lang="en-US"/>
          </a:p>
        </p:txBody>
      </p:sp>
    </p:spTree>
    <p:custDataLst>
      <p:tags r:id="rId1"/>
    </p:custDataLst>
    <p:extLst>
      <p:ext uri="{BB962C8B-B14F-4D97-AF65-F5344CB8AC3E}">
        <p14:creationId xmlns:p14="http://schemas.microsoft.com/office/powerpoint/2010/main" val="374199673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Picture Titl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7160" y="137160"/>
            <a:ext cx="11914632" cy="6593809"/>
          </a:xfrm>
        </p:spPr>
        <p:txBody>
          <a:bodyPr>
            <a:normAutofit/>
          </a:bodyPr>
          <a:lstStyle>
            <a:lvl1pPr>
              <a:defRPr sz="1800"/>
            </a:lvl1pPr>
          </a:lstStyle>
          <a:p>
            <a:r>
              <a:rPr lang="en-US" smtClean="0"/>
              <a:t>Click icon to add picture</a:t>
            </a:r>
            <a:endParaRPr lang="en-US" dirty="0"/>
          </a:p>
        </p:txBody>
      </p:sp>
      <p:sp>
        <p:nvSpPr>
          <p:cNvPr id="2" name="Title 1"/>
          <p:cNvSpPr>
            <a:spLocks noGrp="1"/>
          </p:cNvSpPr>
          <p:nvPr>
            <p:ph type="title"/>
          </p:nvPr>
        </p:nvSpPr>
        <p:spPr>
          <a:xfrm>
            <a:off x="6464808" y="2578608"/>
            <a:ext cx="4855464" cy="1143000"/>
          </a:xfrm>
        </p:spPr>
        <p:txBody>
          <a:bodyPr/>
          <a:lstStyle>
            <a:lvl1pPr>
              <a:defRPr>
                <a:solidFill>
                  <a:schemeClr val="bg1"/>
                </a:solidFill>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24293898"/>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39244" y="137194"/>
            <a:ext cx="11913056" cy="6593809"/>
          </a:xfrm>
        </p:spPr>
        <p:txBody>
          <a:bodyPr>
            <a:normAutofit/>
          </a:bodyPr>
          <a:lstStyle>
            <a:lvl1pPr>
              <a:defRPr sz="2000"/>
            </a:lvl1pPr>
          </a:lstStyle>
          <a:p>
            <a:r>
              <a:rPr lang="en-US" smtClean="0"/>
              <a:t>Click icon to add picture</a:t>
            </a:r>
            <a:endParaRPr lang="en-US"/>
          </a:p>
        </p:txBody>
      </p:sp>
      <p:sp>
        <p:nvSpPr>
          <p:cNvPr id="8" name="Picture Placeholder 7"/>
          <p:cNvSpPr>
            <a:spLocks noGrp="1"/>
          </p:cNvSpPr>
          <p:nvPr>
            <p:ph type="pic" sz="quarter" idx="11"/>
          </p:nvPr>
        </p:nvSpPr>
        <p:spPr>
          <a:xfrm>
            <a:off x="139702" y="5793449"/>
            <a:ext cx="2984500" cy="944033"/>
          </a:xfrm>
        </p:spPr>
        <p:txBody>
          <a:bodyPr>
            <a:normAutofit/>
          </a:bodyPr>
          <a:lstStyle>
            <a:lvl1pPr>
              <a:defRPr sz="1999"/>
            </a:lvl1pPr>
          </a:lstStyle>
          <a:p>
            <a:r>
              <a:rPr lang="en-US" smtClean="0"/>
              <a:t>Click icon to add picture</a:t>
            </a:r>
            <a:endParaRPr lang="en-US" dirty="0"/>
          </a:p>
        </p:txBody>
      </p:sp>
      <p:sp>
        <p:nvSpPr>
          <p:cNvPr id="9" name="Picture Placeholder 7"/>
          <p:cNvSpPr>
            <a:spLocks noGrp="1"/>
          </p:cNvSpPr>
          <p:nvPr>
            <p:ph type="pic" sz="quarter" idx="12"/>
          </p:nvPr>
        </p:nvSpPr>
        <p:spPr>
          <a:xfrm>
            <a:off x="3115735" y="5793449"/>
            <a:ext cx="2984500" cy="944033"/>
          </a:xfrm>
        </p:spPr>
        <p:txBody>
          <a:bodyPr>
            <a:normAutofit/>
          </a:bodyPr>
          <a:lstStyle>
            <a:lvl1pPr>
              <a:defRPr sz="1999"/>
            </a:lvl1pPr>
          </a:lstStyle>
          <a:p>
            <a:r>
              <a:rPr lang="en-US" smtClean="0"/>
              <a:t>Click icon to add picture</a:t>
            </a:r>
            <a:endParaRPr lang="en-US"/>
          </a:p>
        </p:txBody>
      </p:sp>
      <p:sp>
        <p:nvSpPr>
          <p:cNvPr id="10" name="Picture Placeholder 7"/>
          <p:cNvSpPr>
            <a:spLocks noGrp="1"/>
          </p:cNvSpPr>
          <p:nvPr>
            <p:ph type="pic" sz="quarter" idx="13"/>
          </p:nvPr>
        </p:nvSpPr>
        <p:spPr>
          <a:xfrm>
            <a:off x="6091769" y="5793449"/>
            <a:ext cx="2984500" cy="944033"/>
          </a:xfrm>
        </p:spPr>
        <p:txBody>
          <a:bodyPr>
            <a:normAutofit/>
          </a:bodyPr>
          <a:lstStyle>
            <a:lvl1pPr>
              <a:defRPr sz="1999"/>
            </a:lvl1pPr>
          </a:lstStyle>
          <a:p>
            <a:r>
              <a:rPr lang="en-US" smtClean="0"/>
              <a:t>Click icon to add picture</a:t>
            </a:r>
            <a:endParaRPr lang="en-US"/>
          </a:p>
        </p:txBody>
      </p:sp>
      <p:sp>
        <p:nvSpPr>
          <p:cNvPr id="11" name="Picture Placeholder 7"/>
          <p:cNvSpPr>
            <a:spLocks noGrp="1"/>
          </p:cNvSpPr>
          <p:nvPr>
            <p:ph type="pic" sz="quarter" idx="14"/>
          </p:nvPr>
        </p:nvSpPr>
        <p:spPr>
          <a:xfrm>
            <a:off x="9067802" y="5793449"/>
            <a:ext cx="2984500" cy="944033"/>
          </a:xfrm>
        </p:spPr>
        <p:txBody>
          <a:bodyPr>
            <a:normAutofit/>
          </a:bodyPr>
          <a:lstStyle>
            <a:lvl1pPr>
              <a:defRPr sz="1999"/>
            </a:lvl1pPr>
          </a:lstStyle>
          <a:p>
            <a:r>
              <a:rPr lang="en-US" smtClean="0"/>
              <a:t>Click icon to add picture</a:t>
            </a:r>
            <a:endParaRPr lang="en-US"/>
          </a:p>
        </p:txBody>
      </p:sp>
    </p:spTree>
    <p:custDataLst>
      <p:tags r:id="rId1"/>
    </p:custDataLst>
    <p:extLst>
      <p:ext uri="{BB962C8B-B14F-4D97-AF65-F5344CB8AC3E}">
        <p14:creationId xmlns:p14="http://schemas.microsoft.com/office/powerpoint/2010/main" val="192131175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Picture Lef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6997" y="2478173"/>
            <a:ext cx="4739155" cy="3759819"/>
          </a:xfrm>
        </p:spPr>
        <p:txBody>
          <a:bodyPr/>
          <a:lstStyle/>
          <a:p>
            <a:r>
              <a:rPr lang="en-US" smtClean="0"/>
              <a:t>Click icon to add picture</a:t>
            </a:r>
            <a:endParaRPr lang="en-US"/>
          </a:p>
        </p:txBody>
      </p:sp>
      <p:sp>
        <p:nvSpPr>
          <p:cNvPr id="3"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348857381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wo Picture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0909" y="3171550"/>
            <a:ext cx="5212642" cy="3089743"/>
          </a:xfrm>
        </p:spPr>
        <p:txBody>
          <a:bodyPr/>
          <a:lstStyle/>
          <a:p>
            <a:r>
              <a:rPr lang="en-US" smtClean="0"/>
              <a:t>Click icon to add picture</a:t>
            </a:r>
            <a:endParaRPr lang="en-US"/>
          </a:p>
        </p:txBody>
      </p:sp>
      <p:sp>
        <p:nvSpPr>
          <p:cNvPr id="3"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smtClean="0"/>
              <a:t>Click to edit Master title style</a:t>
            </a:r>
            <a:endParaRPr lang="en-US" dirty="0"/>
          </a:p>
        </p:txBody>
      </p:sp>
      <p:sp>
        <p:nvSpPr>
          <p:cNvPr id="4" name="Picture Placeholder 4"/>
          <p:cNvSpPr>
            <a:spLocks noGrp="1"/>
          </p:cNvSpPr>
          <p:nvPr>
            <p:ph type="pic" sz="quarter" idx="11"/>
          </p:nvPr>
        </p:nvSpPr>
        <p:spPr>
          <a:xfrm>
            <a:off x="6326906" y="3171550"/>
            <a:ext cx="5192345" cy="3089743"/>
          </a:xfrm>
        </p:spPr>
        <p:txBody>
          <a:bodyPr/>
          <a:lstStyle/>
          <a:p>
            <a:r>
              <a:rPr lang="en-US" smtClean="0"/>
              <a:t>Click icon to add picture</a:t>
            </a:r>
            <a:endParaRPr lang="en-US" dirty="0"/>
          </a:p>
        </p:txBody>
      </p:sp>
    </p:spTree>
    <p:custDataLst>
      <p:tags r:id="rId1"/>
    </p:custDataLst>
    <p:extLst>
      <p:ext uri="{BB962C8B-B14F-4D97-AF65-F5344CB8AC3E}">
        <p14:creationId xmlns:p14="http://schemas.microsoft.com/office/powerpoint/2010/main" val="22793585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Four Pictures Grid">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3162" y="2649028"/>
            <a:ext cx="2328334" cy="1659735"/>
          </a:xfrm>
        </p:spPr>
        <p:txBody>
          <a:bodyPr/>
          <a:lstStyle/>
          <a:p>
            <a:r>
              <a:rPr lang="en-US" smtClean="0"/>
              <a:t>Click icon to add picture</a:t>
            </a:r>
            <a:endParaRPr lang="en-US"/>
          </a:p>
        </p:txBody>
      </p:sp>
      <p:sp>
        <p:nvSpPr>
          <p:cNvPr id="3" name="Picture Placeholder 4"/>
          <p:cNvSpPr>
            <a:spLocks noGrp="1"/>
          </p:cNvSpPr>
          <p:nvPr>
            <p:ph type="pic" sz="quarter" idx="11"/>
          </p:nvPr>
        </p:nvSpPr>
        <p:spPr>
          <a:xfrm>
            <a:off x="683162" y="4609591"/>
            <a:ext cx="2328334" cy="1659735"/>
          </a:xfrm>
        </p:spPr>
        <p:txBody>
          <a:bodyPr/>
          <a:lstStyle/>
          <a:p>
            <a:r>
              <a:rPr lang="en-US" smtClean="0"/>
              <a:t>Click icon to add picture</a:t>
            </a:r>
            <a:endParaRPr lang="en-US"/>
          </a:p>
        </p:txBody>
      </p:sp>
      <p:sp>
        <p:nvSpPr>
          <p:cNvPr id="4" name="Picture Placeholder 4"/>
          <p:cNvSpPr>
            <a:spLocks noGrp="1"/>
          </p:cNvSpPr>
          <p:nvPr>
            <p:ph type="pic" sz="quarter" idx="12"/>
          </p:nvPr>
        </p:nvSpPr>
        <p:spPr>
          <a:xfrm>
            <a:off x="6332827" y="2649028"/>
            <a:ext cx="2328334" cy="1659735"/>
          </a:xfrm>
        </p:spPr>
        <p:txBody>
          <a:bodyPr/>
          <a:lstStyle/>
          <a:p>
            <a:r>
              <a:rPr lang="en-US" smtClean="0"/>
              <a:t>Click icon to add picture</a:t>
            </a:r>
            <a:endParaRPr lang="en-US"/>
          </a:p>
        </p:txBody>
      </p:sp>
      <p:sp>
        <p:nvSpPr>
          <p:cNvPr id="6" name="Picture Placeholder 4"/>
          <p:cNvSpPr>
            <a:spLocks noGrp="1"/>
          </p:cNvSpPr>
          <p:nvPr>
            <p:ph type="pic" sz="quarter" idx="13"/>
          </p:nvPr>
        </p:nvSpPr>
        <p:spPr>
          <a:xfrm>
            <a:off x="6332827" y="4609591"/>
            <a:ext cx="2328334" cy="1659735"/>
          </a:xfrm>
        </p:spPr>
        <p:txBody>
          <a:bodyPr/>
          <a:lstStyle/>
          <a:p>
            <a:r>
              <a:rPr lang="en-US" smtClean="0"/>
              <a:t>Click icon to add picture</a:t>
            </a:r>
            <a:endParaRPr lang="en-US"/>
          </a:p>
        </p:txBody>
      </p:sp>
      <p:sp>
        <p:nvSpPr>
          <p:cNvPr id="7" name="Title Placeholder 1"/>
          <p:cNvSpPr>
            <a:spLocks noGrp="1"/>
          </p:cNvSpPr>
          <p:nvPr>
            <p:ph type="title"/>
          </p:nvPr>
        </p:nvSpPr>
        <p:spPr>
          <a:xfrm>
            <a:off x="508539" y="310896"/>
            <a:ext cx="11010711"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286576983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Four Pictures Across">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683029" y="2321695"/>
            <a:ext cx="2554669" cy="1463673"/>
          </a:xfrm>
        </p:spPr>
        <p:txBody>
          <a:bodyPr/>
          <a:lstStyle/>
          <a:p>
            <a:r>
              <a:rPr lang="en-US" smtClean="0"/>
              <a:t>Click icon to add picture</a:t>
            </a:r>
            <a:endParaRPr lang="en-US" dirty="0"/>
          </a:p>
        </p:txBody>
      </p:sp>
      <p:sp>
        <p:nvSpPr>
          <p:cNvPr id="4" name="Picture Placeholder 4"/>
          <p:cNvSpPr>
            <a:spLocks noGrp="1"/>
          </p:cNvSpPr>
          <p:nvPr>
            <p:ph type="pic" sz="quarter" idx="12"/>
          </p:nvPr>
        </p:nvSpPr>
        <p:spPr>
          <a:xfrm>
            <a:off x="6205034" y="2321695"/>
            <a:ext cx="2554669" cy="1463673"/>
          </a:xfrm>
        </p:spPr>
        <p:txBody>
          <a:bodyPr/>
          <a:lstStyle/>
          <a:p>
            <a:r>
              <a:rPr lang="en-US" smtClean="0"/>
              <a:t>Click icon to add picture</a:t>
            </a:r>
            <a:endParaRPr lang="en-US" dirty="0"/>
          </a:p>
        </p:txBody>
      </p:sp>
      <p:sp>
        <p:nvSpPr>
          <p:cNvPr id="6" name="Picture Placeholder 4"/>
          <p:cNvSpPr>
            <a:spLocks noGrp="1"/>
          </p:cNvSpPr>
          <p:nvPr>
            <p:ph type="pic" sz="quarter" idx="13"/>
          </p:nvPr>
        </p:nvSpPr>
        <p:spPr>
          <a:xfrm>
            <a:off x="8957538" y="2321695"/>
            <a:ext cx="2554669" cy="1463673"/>
          </a:xfrm>
        </p:spPr>
        <p:txBody>
          <a:bodyPr/>
          <a:lstStyle/>
          <a:p>
            <a:r>
              <a:rPr lang="en-US" smtClean="0"/>
              <a:t>Click icon to add picture</a:t>
            </a:r>
            <a:endParaRPr lang="en-US" dirty="0"/>
          </a:p>
        </p:txBody>
      </p:sp>
      <p:sp>
        <p:nvSpPr>
          <p:cNvPr id="7" name="Title Placeholder 1"/>
          <p:cNvSpPr>
            <a:spLocks noGrp="1"/>
          </p:cNvSpPr>
          <p:nvPr>
            <p:ph type="title"/>
          </p:nvPr>
        </p:nvSpPr>
        <p:spPr>
          <a:xfrm>
            <a:off x="508539" y="310896"/>
            <a:ext cx="11009376"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smtClean="0"/>
              <a:t>Click to edit Master title style</a:t>
            </a:r>
            <a:endParaRPr lang="en-US" dirty="0"/>
          </a:p>
        </p:txBody>
      </p:sp>
      <p:sp>
        <p:nvSpPr>
          <p:cNvPr id="8" name="Picture Placeholder 4"/>
          <p:cNvSpPr>
            <a:spLocks noGrp="1"/>
          </p:cNvSpPr>
          <p:nvPr>
            <p:ph type="pic" sz="quarter" idx="14"/>
          </p:nvPr>
        </p:nvSpPr>
        <p:spPr>
          <a:xfrm>
            <a:off x="3452532" y="2321695"/>
            <a:ext cx="2554669" cy="1463673"/>
          </a:xfrm>
        </p:spPr>
        <p:txBody>
          <a:bodyPr/>
          <a:lstStyle/>
          <a:p>
            <a:r>
              <a:rPr lang="en-US" smtClean="0"/>
              <a:t>Click icon to add picture</a:t>
            </a:r>
            <a:endParaRPr lang="en-US" dirty="0"/>
          </a:p>
        </p:txBody>
      </p:sp>
    </p:spTree>
    <p:custDataLst>
      <p:tags r:id="rId1"/>
    </p:custDataLst>
    <p:extLst>
      <p:ext uri="{BB962C8B-B14F-4D97-AF65-F5344CB8AC3E}">
        <p14:creationId xmlns:p14="http://schemas.microsoft.com/office/powerpoint/2010/main" val="27549265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icture Top">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148641" y="137232"/>
            <a:ext cx="11903660" cy="2259720"/>
          </a:xfrm>
        </p:spPr>
        <p:txBody>
          <a:bodyPr/>
          <a:lstStyle/>
          <a:p>
            <a:r>
              <a:rPr lang="en-US" smtClean="0"/>
              <a:t>Click icon to add picture</a:t>
            </a:r>
            <a:endParaRPr lang="en-US"/>
          </a:p>
        </p:txBody>
      </p:sp>
      <p:sp>
        <p:nvSpPr>
          <p:cNvPr id="2" name="Title 1"/>
          <p:cNvSpPr>
            <a:spLocks noGrp="1"/>
          </p:cNvSpPr>
          <p:nvPr>
            <p:ph type="title"/>
          </p:nvPr>
        </p:nvSpPr>
        <p:spPr>
          <a:xfrm>
            <a:off x="508539" y="2395728"/>
            <a:ext cx="11010711" cy="1143000"/>
          </a:xfrm>
        </p:spPr>
        <p:txBody>
          <a:bodyPr/>
          <a:lstStyle/>
          <a:p>
            <a:r>
              <a:rPr lang="en-US" smtClean="0"/>
              <a:t>Click to edit Master title style</a:t>
            </a:r>
            <a:endParaRPr lang="en-US"/>
          </a:p>
        </p:txBody>
      </p:sp>
    </p:spTree>
    <p:custDataLst>
      <p:tags r:id="rId1"/>
    </p:custDataLst>
    <p:extLst>
      <p:ext uri="{BB962C8B-B14F-4D97-AF65-F5344CB8AC3E}">
        <p14:creationId xmlns:p14="http://schemas.microsoft.com/office/powerpoint/2010/main" val="23955061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Date Placeholder 2"/>
          <p:cNvSpPr>
            <a:spLocks noGrp="1"/>
          </p:cNvSpPr>
          <p:nvPr>
            <p:ph type="dt" sz="half" idx="10"/>
          </p:nvPr>
        </p:nvSpPr>
        <p:spPr/>
        <p:txBody>
          <a:bodyPr/>
          <a:lstStyle/>
          <a:p>
            <a:fld id="{66B50A64-15BC-405D-811D-ECAB7B034955}" type="datetimeFigureOut">
              <a:rPr lang="en-CA" smtClean="0"/>
              <a:t>2018-07-23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96FE0275-1EE3-462F-AB2A-415299B9E4CE}" type="slidenum">
              <a:rPr lang="en-CA" smtClean="0"/>
              <a:t>‹#›</a:t>
            </a:fld>
            <a:endParaRPr lang="en-CA"/>
          </a:p>
        </p:txBody>
      </p:sp>
    </p:spTree>
    <p:extLst>
      <p:ext uri="{BB962C8B-B14F-4D97-AF65-F5344CB8AC3E}">
        <p14:creationId xmlns:p14="http://schemas.microsoft.com/office/powerpoint/2010/main" val="706320505"/>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icture Middle">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0" y="2223129"/>
            <a:ext cx="12192000" cy="2573785"/>
          </a:xfrm>
        </p:spPr>
        <p:txBody>
          <a:bodyPr/>
          <a:lstStyle/>
          <a:p>
            <a:r>
              <a:rPr lang="en-US" smtClean="0"/>
              <a:t>Click icon to add picture</a:t>
            </a:r>
            <a:endParaRPr lang="en-US"/>
          </a:p>
        </p:txBody>
      </p:sp>
      <p:sp>
        <p:nvSpPr>
          <p:cNvPr id="3" name="Title Placeholder 1"/>
          <p:cNvSpPr>
            <a:spLocks noGrp="1"/>
          </p:cNvSpPr>
          <p:nvPr>
            <p:ph type="title"/>
          </p:nvPr>
        </p:nvSpPr>
        <p:spPr>
          <a:xfrm>
            <a:off x="513436" y="310896"/>
            <a:ext cx="11009376" cy="1143000"/>
          </a:xfrm>
          <a:prstGeom prst="rect">
            <a:avLst/>
          </a:prstGeom>
        </p:spPr>
        <p:txBody>
          <a:bodyPr vert="horz" lIns="121932" tIns="60965" rIns="121932" bIns="60965" rtlCol="0" anchor="ctr">
            <a:normAutofit/>
          </a:bodyPr>
          <a:lstStyle>
            <a:lvl1pPr>
              <a:defRPr>
                <a:solidFill>
                  <a:schemeClr val="tx2">
                    <a:lumMod val="75000"/>
                  </a:schemeClr>
                </a:solidFill>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396539365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Large 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5448303" y="136913"/>
            <a:ext cx="6589668" cy="6594091"/>
          </a:xfrm>
        </p:spPr>
        <p:txBody>
          <a:bodyPr/>
          <a:lstStyle/>
          <a:p>
            <a:r>
              <a:rPr lang="en-US" smtClean="0"/>
              <a:t>Click icon to add picture</a:t>
            </a:r>
            <a:endParaRPr lang="en-US"/>
          </a:p>
        </p:txBody>
      </p:sp>
      <p:sp>
        <p:nvSpPr>
          <p:cNvPr id="3" name="Title 1"/>
          <p:cNvSpPr txBox="1">
            <a:spLocks/>
          </p:cNvSpPr>
          <p:nvPr userDrawn="1"/>
        </p:nvSpPr>
        <p:spPr>
          <a:xfrm>
            <a:off x="512064" y="310896"/>
            <a:ext cx="5308495" cy="1136864"/>
          </a:xfrm>
          <a:prstGeom prst="rect">
            <a:avLst/>
          </a:prstGeom>
        </p:spPr>
        <p:txBody>
          <a:bodyPr vert="horz" lIns="121869" tIns="60933" rIns="121869" bIns="60933" rtlCol="0" anchor="ctr">
            <a:noAutofit/>
          </a:bodyPr>
          <a:lstStyle>
            <a:lvl1pPr algn="l" defTabSz="457200" rtl="0" eaLnBrk="1" latinLnBrk="0" hangingPunct="1">
              <a:spcBef>
                <a:spcPct val="0"/>
              </a:spcBef>
              <a:buNone/>
              <a:defRPr sz="3400" b="1" kern="1200">
                <a:solidFill>
                  <a:schemeClr val="tx2"/>
                </a:solidFill>
                <a:latin typeface="Open Sans" panose="020B0606030504020204" pitchFamily="34" charset="0"/>
                <a:ea typeface="+mj-ea"/>
                <a:cs typeface="Open Sans" panose="020B0606030504020204" pitchFamily="34" charset="0"/>
              </a:defRPr>
            </a:lvl1pPr>
          </a:lstStyle>
          <a:p>
            <a:r>
              <a:rPr lang="en-US" sz="4198" spc="-201" dirty="0">
                <a:solidFill>
                  <a:schemeClr val="tx2">
                    <a:lumMod val="75000"/>
                  </a:schemeClr>
                </a:solidFill>
                <a:latin typeface="+mj-lt"/>
                <a:cs typeface="Cabin Condensed"/>
              </a:rPr>
              <a:t>Main Menu</a:t>
            </a:r>
          </a:p>
        </p:txBody>
      </p:sp>
      <p:sp>
        <p:nvSpPr>
          <p:cNvPr id="2" name="Title 1"/>
          <p:cNvSpPr>
            <a:spLocks noGrp="1"/>
          </p:cNvSpPr>
          <p:nvPr>
            <p:ph type="title"/>
          </p:nvPr>
        </p:nvSpPr>
        <p:spPr>
          <a:xfrm>
            <a:off x="508540" y="314191"/>
            <a:ext cx="4939764" cy="1143000"/>
          </a:xfrm>
        </p:spPr>
        <p:txBody>
          <a:body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57900885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all Picture Right">
    <p:spTree>
      <p:nvGrpSpPr>
        <p:cNvPr id="1" name=""/>
        <p:cNvGrpSpPr/>
        <p:nvPr/>
      </p:nvGrpSpPr>
      <p:grpSpPr>
        <a:xfrm>
          <a:off x="0" y="0"/>
          <a:ext cx="0" cy="0"/>
          <a:chOff x="0" y="0"/>
          <a:chExt cx="0" cy="0"/>
        </a:xfrm>
      </p:grpSpPr>
      <p:sp>
        <p:nvSpPr>
          <p:cNvPr id="5" name="Picture Placeholder 4"/>
          <p:cNvSpPr>
            <a:spLocks noGrp="1"/>
          </p:cNvSpPr>
          <p:nvPr>
            <p:ph type="pic" sz="quarter" idx="10"/>
          </p:nvPr>
        </p:nvSpPr>
        <p:spPr>
          <a:xfrm>
            <a:off x="7120409" y="136913"/>
            <a:ext cx="4930201" cy="6594091"/>
          </a:xfrm>
        </p:spPr>
        <p:txBody>
          <a:bodyPr/>
          <a:lstStyle/>
          <a:p>
            <a:r>
              <a:rPr lang="en-US" smtClean="0"/>
              <a:t>Click icon to add picture</a:t>
            </a:r>
            <a:endParaRPr lang="en-US"/>
          </a:p>
        </p:txBody>
      </p:sp>
      <p:sp>
        <p:nvSpPr>
          <p:cNvPr id="3" name="Title 2"/>
          <p:cNvSpPr>
            <a:spLocks noGrp="1"/>
          </p:cNvSpPr>
          <p:nvPr>
            <p:ph type="title"/>
          </p:nvPr>
        </p:nvSpPr>
        <p:spPr>
          <a:xfrm>
            <a:off x="508540" y="576072"/>
            <a:ext cx="5897880" cy="1143000"/>
          </a:xfrm>
        </p:spPr>
        <p:txBody>
          <a:bodyPr/>
          <a:lstStyle>
            <a:lvl1pPr algn="ctr">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37218391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itle Center">
    <p:spTree>
      <p:nvGrpSpPr>
        <p:cNvPr id="1" name=""/>
        <p:cNvGrpSpPr/>
        <p:nvPr/>
      </p:nvGrpSpPr>
      <p:grpSpPr>
        <a:xfrm>
          <a:off x="0" y="0"/>
          <a:ext cx="0" cy="0"/>
          <a:chOff x="0" y="0"/>
          <a:chExt cx="0" cy="0"/>
        </a:xfrm>
      </p:grpSpPr>
      <p:sp>
        <p:nvSpPr>
          <p:cNvPr id="6" name="Rectangle 5"/>
          <p:cNvSpPr/>
          <p:nvPr userDrawn="1"/>
        </p:nvSpPr>
        <p:spPr>
          <a:xfrm>
            <a:off x="138684" y="132588"/>
            <a:ext cx="11914632" cy="6592824"/>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lvl="2"/>
            <a:endParaRPr lang="en-US" sz="2499" dirty="0">
              <a:latin typeface="Open Sans" panose="020B0606030504020204" pitchFamily="34" charset="0"/>
              <a:cs typeface="Open Sans" panose="020B0606030504020204" pitchFamily="34" charset="0"/>
            </a:endParaRPr>
          </a:p>
        </p:txBody>
      </p:sp>
      <p:sp>
        <p:nvSpPr>
          <p:cNvPr id="7" name="Rectangle 6"/>
          <p:cNvSpPr/>
          <p:nvPr userDrawn="1"/>
        </p:nvSpPr>
        <p:spPr>
          <a:xfrm>
            <a:off x="1" y="2502866"/>
            <a:ext cx="985722" cy="1852273"/>
          </a:xfrm>
          <a:prstGeom prst="rect">
            <a:avLst/>
          </a:prstGeom>
          <a:solidFill>
            <a:schemeClr val="accent2">
              <a:lumMod val="75000"/>
              <a:alpha val="83000"/>
            </a:schemeClr>
          </a:solidFill>
          <a:ln>
            <a:noFill/>
          </a:ln>
          <a:effectLst/>
        </p:spPr>
        <p:style>
          <a:lnRef idx="1">
            <a:schemeClr val="accent1"/>
          </a:lnRef>
          <a:fillRef idx="3">
            <a:schemeClr val="accent1"/>
          </a:fillRef>
          <a:effectRef idx="2">
            <a:schemeClr val="accent1"/>
          </a:effectRef>
          <a:fontRef idx="minor">
            <a:schemeClr val="lt1"/>
          </a:fontRef>
        </p:style>
        <p:txBody>
          <a:bodyPr lIns="121869" tIns="60933" rIns="121869" bIns="60933" rtlCol="0" anchor="ctr"/>
          <a:lstStyle/>
          <a:p>
            <a:pPr algn="ctr"/>
            <a:endParaRPr lang="en-US" sz="3298" dirty="0">
              <a:latin typeface="Open Sans" panose="020B0606030504020204" pitchFamily="34" charset="0"/>
              <a:cs typeface="Open Sans" panose="020B0606030504020204" pitchFamily="34" charset="0"/>
            </a:endParaRPr>
          </a:p>
        </p:txBody>
      </p:sp>
      <p:sp>
        <p:nvSpPr>
          <p:cNvPr id="2" name="Title 1"/>
          <p:cNvSpPr>
            <a:spLocks noGrp="1"/>
          </p:cNvSpPr>
          <p:nvPr>
            <p:ph type="title"/>
          </p:nvPr>
        </p:nvSpPr>
        <p:spPr>
          <a:xfrm>
            <a:off x="1298836" y="2852928"/>
            <a:ext cx="10412618" cy="832104"/>
          </a:xfrm>
        </p:spPr>
        <p:txBody>
          <a:bodyPr/>
          <a:lstStyle>
            <a:lvl1pPr>
              <a:defRPr>
                <a:solidFill>
                  <a:srgbClr val="FFFFFF"/>
                </a:solidFill>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5248512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Thre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75000"/>
                  </a:schemeClr>
                </a:solidFill>
              </a:defRPr>
            </a:lvl1pPr>
          </a:lstStyle>
          <a:p>
            <a:r>
              <a:rPr lang="en-US" smtClean="0"/>
              <a:t>Click to edit Master title style</a:t>
            </a:r>
            <a:endParaRPr lang="en-US" dirty="0"/>
          </a:p>
        </p:txBody>
      </p:sp>
    </p:spTree>
    <p:custDataLst>
      <p:tags r:id="rId1"/>
    </p:custDataLst>
    <p:extLst>
      <p:ext uri="{BB962C8B-B14F-4D97-AF65-F5344CB8AC3E}">
        <p14:creationId xmlns:p14="http://schemas.microsoft.com/office/powerpoint/2010/main" val="10598057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31387313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6B50A64-15BC-405D-811D-ECAB7B034955}" type="datetimeFigureOut">
              <a:rPr lang="en-CA" smtClean="0"/>
              <a:t>2018-07-23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96FE0275-1EE3-462F-AB2A-415299B9E4CE}" type="slidenum">
              <a:rPr lang="en-CA" smtClean="0"/>
              <a:t>‹#›</a:t>
            </a:fld>
            <a:endParaRPr lang="en-CA"/>
          </a:p>
        </p:txBody>
      </p:sp>
    </p:spTree>
    <p:extLst>
      <p:ext uri="{BB962C8B-B14F-4D97-AF65-F5344CB8AC3E}">
        <p14:creationId xmlns:p14="http://schemas.microsoft.com/office/powerpoint/2010/main" val="23100639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6B50A64-15BC-405D-811D-ECAB7B034955}" type="datetimeFigureOut">
              <a:rPr lang="en-CA" smtClean="0"/>
              <a:t>2018-07-23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6FE0275-1EE3-462F-AB2A-415299B9E4CE}" type="slidenum">
              <a:rPr lang="en-CA" smtClean="0"/>
              <a:t>‹#›</a:t>
            </a:fld>
            <a:endParaRPr lang="en-CA"/>
          </a:p>
        </p:txBody>
      </p:sp>
    </p:spTree>
    <p:extLst>
      <p:ext uri="{BB962C8B-B14F-4D97-AF65-F5344CB8AC3E}">
        <p14:creationId xmlns:p14="http://schemas.microsoft.com/office/powerpoint/2010/main" val="274417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CA"/>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66B50A64-15BC-405D-811D-ECAB7B034955}" type="datetimeFigureOut">
              <a:rPr lang="en-CA" smtClean="0"/>
              <a:t>2018-07-23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96FE0275-1EE3-462F-AB2A-415299B9E4CE}" type="slidenum">
              <a:rPr lang="en-CA" smtClean="0"/>
              <a:t>‹#›</a:t>
            </a:fld>
            <a:endParaRPr lang="en-CA"/>
          </a:p>
        </p:txBody>
      </p:sp>
    </p:spTree>
    <p:extLst>
      <p:ext uri="{BB962C8B-B14F-4D97-AF65-F5344CB8AC3E}">
        <p14:creationId xmlns:p14="http://schemas.microsoft.com/office/powerpoint/2010/main" val="30456569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ags" Target="../tags/tag3.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customXml" Target="../../customXml/item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tags" Target="../tags/tag1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customXml" Target="../../customXml/item3.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theme" Target="../theme/theme3.xml"/><Relationship Id="rId30" Type="http://schemas.openxmlformats.org/officeDocument/2006/relationships/image" Target="../media/image2.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18" Type="http://schemas.openxmlformats.org/officeDocument/2006/relationships/tags" Target="../tags/tag42.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17" Type="http://schemas.openxmlformats.org/officeDocument/2006/relationships/customXml" Target="../../customXml/item2.xml"/><Relationship Id="rId2" Type="http://schemas.openxmlformats.org/officeDocument/2006/relationships/slideLayout" Target="../slideLayouts/slideLayout52.xml"/><Relationship Id="rId16" Type="http://schemas.openxmlformats.org/officeDocument/2006/relationships/theme" Target="../theme/theme4.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CA"/>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6B50A64-15BC-405D-811D-ECAB7B034955}" type="datetimeFigureOut">
              <a:rPr lang="en-CA" smtClean="0"/>
              <a:t>2018-07-23</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6FE0275-1EE3-462F-AB2A-415299B9E4CE}" type="slidenum">
              <a:rPr lang="en-CA" smtClean="0"/>
              <a:t>‹#›</a:t>
            </a:fld>
            <a:endParaRPr lang="en-CA"/>
          </a:p>
        </p:txBody>
      </p:sp>
    </p:spTree>
    <p:extLst>
      <p:ext uri="{BB962C8B-B14F-4D97-AF65-F5344CB8AC3E}">
        <p14:creationId xmlns:p14="http://schemas.microsoft.com/office/powerpoint/2010/main" val="110489595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04"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75908" y="142309"/>
            <a:ext cx="10923945" cy="1143000"/>
          </a:xfrm>
          <a:prstGeom prst="rect">
            <a:avLst/>
          </a:prstGeom>
        </p:spPr>
        <p:txBody>
          <a:bodyPr vert="horz" lIns="121954" tIns="60977" rIns="121954" bIns="60977"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567267" y="1429833"/>
            <a:ext cx="10932584" cy="4879499"/>
          </a:xfrm>
          <a:prstGeom prst="rect">
            <a:avLst/>
          </a:prstGeom>
        </p:spPr>
        <p:txBody>
          <a:bodyPr vert="horz" lIns="121954" tIns="60977" rIns="121954" bIns="60977" rtlCol="0">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ustDataLst>
      <p:custData r:id="rId14"/>
      <p:tags r:id="rId15"/>
    </p:custDataLst>
    <p:extLst>
      <p:ext uri="{BB962C8B-B14F-4D97-AF65-F5344CB8AC3E}">
        <p14:creationId xmlns:p14="http://schemas.microsoft.com/office/powerpoint/2010/main" val="38186959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hf hdr="0" dt="0"/>
  <p:txStyles>
    <p:titleStyle>
      <a:lvl1pPr algn="l" defTabSz="609463" rtl="0" eaLnBrk="1" latinLnBrk="0" hangingPunct="1">
        <a:spcBef>
          <a:spcPct val="0"/>
        </a:spcBef>
        <a:buNone/>
        <a:defRPr sz="4298" b="1" kern="1200">
          <a:solidFill>
            <a:schemeClr val="tx1"/>
          </a:solidFill>
          <a:latin typeface="+mj-lt"/>
          <a:ea typeface="Roboto Light"/>
          <a:cs typeface="Roboto Light"/>
        </a:defRPr>
      </a:lvl1pPr>
    </p:titleStyle>
    <p:bodyStyle>
      <a:lvl1pPr marL="457097" indent="-457097" algn="l" defTabSz="609463" rtl="0" eaLnBrk="1" latinLnBrk="0" hangingPunct="1">
        <a:spcBef>
          <a:spcPct val="20000"/>
        </a:spcBef>
        <a:buFont typeface="Arial"/>
        <a:buChar char="•"/>
        <a:defRPr sz="2699" kern="1200">
          <a:solidFill>
            <a:schemeClr val="tx2"/>
          </a:solidFill>
          <a:latin typeface="+mn-lt"/>
          <a:ea typeface="+mn-ea"/>
          <a:cs typeface="Roboto Light"/>
        </a:defRPr>
      </a:lvl1pPr>
      <a:lvl2pPr marL="990377" indent="-380914" algn="l" defTabSz="609463" rtl="0" eaLnBrk="1" latinLnBrk="0" hangingPunct="1">
        <a:spcBef>
          <a:spcPct val="20000"/>
        </a:spcBef>
        <a:buFont typeface="Arial"/>
        <a:buChar char="–"/>
        <a:defRPr sz="2399" kern="1200">
          <a:solidFill>
            <a:schemeClr val="tx2"/>
          </a:solidFill>
          <a:latin typeface="+mn-lt"/>
          <a:ea typeface="+mn-ea"/>
          <a:cs typeface="Roboto Light"/>
        </a:defRPr>
      </a:lvl2pPr>
      <a:lvl3pPr marL="1523657" indent="-304732" algn="l" defTabSz="609463" rtl="0" eaLnBrk="1" latinLnBrk="0" hangingPunct="1">
        <a:spcBef>
          <a:spcPct val="20000"/>
        </a:spcBef>
        <a:buFont typeface="Arial"/>
        <a:buChar char="•"/>
        <a:defRPr sz="2099" kern="1200">
          <a:solidFill>
            <a:schemeClr val="tx2"/>
          </a:solidFill>
          <a:latin typeface="+mn-lt"/>
          <a:ea typeface="+mn-ea"/>
          <a:cs typeface="Roboto Light"/>
        </a:defRPr>
      </a:lvl3pPr>
      <a:lvl4pPr marL="2133120" indent="-304732" algn="l" defTabSz="609463" rtl="0" eaLnBrk="1" latinLnBrk="0" hangingPunct="1">
        <a:spcBef>
          <a:spcPct val="20000"/>
        </a:spcBef>
        <a:buFont typeface="Arial"/>
        <a:buChar char="–"/>
        <a:defRPr sz="1899" kern="1200">
          <a:solidFill>
            <a:schemeClr val="tx2"/>
          </a:solidFill>
          <a:latin typeface="+mn-lt"/>
          <a:ea typeface="+mn-ea"/>
          <a:cs typeface="Roboto Light"/>
        </a:defRPr>
      </a:lvl4pPr>
      <a:lvl5pPr marL="2742582" indent="-304732" algn="l" defTabSz="609463" rtl="0" eaLnBrk="1" latinLnBrk="0" hangingPunct="1">
        <a:spcBef>
          <a:spcPct val="20000"/>
        </a:spcBef>
        <a:buFont typeface="Arial"/>
        <a:buChar char="»"/>
        <a:defRPr sz="1899" kern="1200">
          <a:solidFill>
            <a:schemeClr val="tx2"/>
          </a:solidFill>
          <a:latin typeface="+mn-lt"/>
          <a:ea typeface="+mn-ea"/>
          <a:cs typeface="Roboto Light"/>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463" rtl="0" eaLnBrk="1" latinLnBrk="0" hangingPunct="1">
        <a:defRPr sz="2399" kern="1200">
          <a:solidFill>
            <a:schemeClr val="tx1"/>
          </a:solidFill>
          <a:latin typeface="+mn-lt"/>
          <a:ea typeface="+mn-ea"/>
          <a:cs typeface="+mn-cs"/>
        </a:defRPr>
      </a:lvl1pPr>
      <a:lvl2pPr marL="609463" algn="l" defTabSz="609463" rtl="0" eaLnBrk="1" latinLnBrk="0" hangingPunct="1">
        <a:defRPr sz="2399" kern="1200">
          <a:solidFill>
            <a:schemeClr val="tx1"/>
          </a:solidFill>
          <a:latin typeface="+mn-lt"/>
          <a:ea typeface="+mn-ea"/>
          <a:cs typeface="+mn-cs"/>
        </a:defRPr>
      </a:lvl2pPr>
      <a:lvl3pPr marL="1218925" algn="l" defTabSz="609463" rtl="0" eaLnBrk="1" latinLnBrk="0" hangingPunct="1">
        <a:defRPr sz="2399" kern="1200">
          <a:solidFill>
            <a:schemeClr val="tx1"/>
          </a:solidFill>
          <a:latin typeface="+mn-lt"/>
          <a:ea typeface="+mn-ea"/>
          <a:cs typeface="+mn-cs"/>
        </a:defRPr>
      </a:lvl3pPr>
      <a:lvl4pPr marL="1828388" algn="l" defTabSz="609463" rtl="0" eaLnBrk="1" latinLnBrk="0" hangingPunct="1">
        <a:defRPr sz="2399" kern="1200">
          <a:solidFill>
            <a:schemeClr val="tx1"/>
          </a:solidFill>
          <a:latin typeface="+mn-lt"/>
          <a:ea typeface="+mn-ea"/>
          <a:cs typeface="+mn-cs"/>
        </a:defRPr>
      </a:lvl4pPr>
      <a:lvl5pPr marL="2437851" algn="l" defTabSz="609463" rtl="0" eaLnBrk="1" latinLnBrk="0" hangingPunct="1">
        <a:defRPr sz="2399" kern="1200">
          <a:solidFill>
            <a:schemeClr val="tx1"/>
          </a:solidFill>
          <a:latin typeface="+mn-lt"/>
          <a:ea typeface="+mn-ea"/>
          <a:cs typeface="+mn-cs"/>
        </a:defRPr>
      </a:lvl5pPr>
      <a:lvl6pPr marL="3047314" algn="l" defTabSz="609463" rtl="0" eaLnBrk="1" latinLnBrk="0" hangingPunct="1">
        <a:defRPr sz="2399" kern="1200">
          <a:solidFill>
            <a:schemeClr val="tx1"/>
          </a:solidFill>
          <a:latin typeface="+mn-lt"/>
          <a:ea typeface="+mn-ea"/>
          <a:cs typeface="+mn-cs"/>
        </a:defRPr>
      </a:lvl6pPr>
      <a:lvl7pPr marL="3656777" algn="l" defTabSz="609463" rtl="0" eaLnBrk="1" latinLnBrk="0" hangingPunct="1">
        <a:defRPr sz="2399" kern="1200">
          <a:solidFill>
            <a:schemeClr val="tx1"/>
          </a:solidFill>
          <a:latin typeface="+mn-lt"/>
          <a:ea typeface="+mn-ea"/>
          <a:cs typeface="+mn-cs"/>
        </a:defRPr>
      </a:lvl7pPr>
      <a:lvl8pPr marL="4266239" algn="l" defTabSz="609463" rtl="0" eaLnBrk="1" latinLnBrk="0" hangingPunct="1">
        <a:defRPr sz="2399" kern="1200">
          <a:solidFill>
            <a:schemeClr val="tx1"/>
          </a:solidFill>
          <a:latin typeface="+mn-lt"/>
          <a:ea typeface="+mn-ea"/>
          <a:cs typeface="+mn-cs"/>
        </a:defRPr>
      </a:lvl8pPr>
      <a:lvl9pPr marL="4875702" algn="l" defTabSz="609463" rtl="0" eaLnBrk="1" latinLnBrk="0" hangingPunct="1">
        <a:defRPr sz="2399"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descr="Light-Bg2.jpg"/>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0" y="4688"/>
            <a:ext cx="12192000" cy="6858000"/>
          </a:xfrm>
          <a:prstGeom prst="rect">
            <a:avLst/>
          </a:prstGeom>
        </p:spPr>
      </p:pic>
      <p:sp>
        <p:nvSpPr>
          <p:cNvPr id="3" name="Text Placeholder 2"/>
          <p:cNvSpPr>
            <a:spLocks noGrp="1"/>
          </p:cNvSpPr>
          <p:nvPr>
            <p:ph type="body" idx="1"/>
          </p:nvPr>
        </p:nvSpPr>
        <p:spPr>
          <a:xfrm>
            <a:off x="673272" y="1604788"/>
            <a:ext cx="10801180" cy="4879499"/>
          </a:xfrm>
          <a:prstGeom prst="rect">
            <a:avLst/>
          </a:prstGeom>
        </p:spPr>
        <p:txBody>
          <a:bodyPr vert="horz" lIns="121954" tIns="60977" rIns="121954" bIns="60977" rtlCol="0">
            <a:no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673273" y="151679"/>
            <a:ext cx="10801180" cy="1143000"/>
          </a:xfrm>
          <a:prstGeom prst="rect">
            <a:avLst/>
          </a:prstGeom>
        </p:spPr>
        <p:txBody>
          <a:bodyPr vert="horz" lIns="121954" tIns="60977" rIns="121954" bIns="60977" rtlCol="0" anchor="ctr">
            <a:noAutofit/>
          </a:bodyPr>
          <a:lstStyle/>
          <a:p>
            <a:r>
              <a:rPr lang="en-US" smtClean="0"/>
              <a:t>Click to edit Master title style</a:t>
            </a:r>
            <a:endParaRPr lang="en-US" dirty="0"/>
          </a:p>
        </p:txBody>
      </p:sp>
    </p:spTree>
    <p:custDataLst>
      <p:custData r:id="rId28"/>
      <p:tags r:id="rId29"/>
    </p:custDataLst>
    <p:extLst>
      <p:ext uri="{BB962C8B-B14F-4D97-AF65-F5344CB8AC3E}">
        <p14:creationId xmlns:p14="http://schemas.microsoft.com/office/powerpoint/2010/main" val="123411602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 id="2147483687" r:id="rId14"/>
    <p:sldLayoutId id="2147483705" r:id="rId15"/>
    <p:sldLayoutId id="2147483706" r:id="rId16"/>
    <p:sldLayoutId id="2147483707" r:id="rId17"/>
    <p:sldLayoutId id="2147483708" r:id="rId18"/>
    <p:sldLayoutId id="2147483709" r:id="rId19"/>
    <p:sldLayoutId id="2147483710" r:id="rId20"/>
    <p:sldLayoutId id="2147483711" r:id="rId21"/>
    <p:sldLayoutId id="2147483712" r:id="rId22"/>
    <p:sldLayoutId id="2147483713" r:id="rId23"/>
    <p:sldLayoutId id="2147483714" r:id="rId24"/>
    <p:sldLayoutId id="2147483715" r:id="rId25"/>
    <p:sldLayoutId id="2147483716" r:id="rId26"/>
  </p:sldLayoutIdLst>
  <p:hf hdr="0" dt="0"/>
  <p:txStyles>
    <p:titleStyle>
      <a:lvl1pPr algn="l" defTabSz="609463" rtl="0" eaLnBrk="1" latinLnBrk="0" hangingPunct="1">
        <a:spcBef>
          <a:spcPct val="0"/>
        </a:spcBef>
        <a:buNone/>
        <a:defRPr sz="4798" b="1" kern="1200" spc="-200">
          <a:solidFill>
            <a:schemeClr val="tx1">
              <a:lumMod val="75000"/>
              <a:lumOff val="25000"/>
            </a:schemeClr>
          </a:solidFill>
          <a:latin typeface="+mj-lt"/>
          <a:ea typeface="Calibri" panose="020F0502020204030204" pitchFamily="34" charset="0"/>
          <a:cs typeface="Source Sans Pro"/>
        </a:defRPr>
      </a:lvl1pPr>
    </p:titleStyle>
    <p:bodyStyle>
      <a:lvl1pPr marL="457097" indent="-457097"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1pPr>
      <a:lvl2pPr marL="990377" indent="-380914"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2pPr>
      <a:lvl3pPr marL="1523657"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3pPr>
      <a:lvl4pPr marL="2133120"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4pPr>
      <a:lvl5pPr marL="2742582" indent="-304732" algn="l" defTabSz="609463" rtl="0" eaLnBrk="1" latinLnBrk="0" hangingPunct="1">
        <a:spcBef>
          <a:spcPct val="20000"/>
        </a:spcBef>
        <a:buFont typeface="Arial"/>
        <a:buChar char="»"/>
        <a:defRPr sz="2100" kern="1200">
          <a:solidFill>
            <a:schemeClr val="bg1">
              <a:lumMod val="50000"/>
            </a:schemeClr>
          </a:solidFill>
          <a:latin typeface="+mn-lt"/>
          <a:ea typeface="+mn-ea"/>
          <a:cs typeface="Calibri" panose="020F0502020204030204" pitchFamily="34" charset="0"/>
        </a:defRPr>
      </a:lvl5pPr>
      <a:lvl6pPr marL="3352045" indent="-304732" algn="l" defTabSz="609463" rtl="0" eaLnBrk="1" latinLnBrk="0" hangingPunct="1">
        <a:spcBef>
          <a:spcPct val="20000"/>
        </a:spcBef>
        <a:buFont typeface="Arial"/>
        <a:buChar char="•"/>
        <a:defRPr sz="2699" kern="1200">
          <a:solidFill>
            <a:schemeClr val="tx1"/>
          </a:solidFill>
          <a:latin typeface="+mn-lt"/>
          <a:ea typeface="+mn-ea"/>
          <a:cs typeface="+mn-cs"/>
        </a:defRPr>
      </a:lvl6pPr>
      <a:lvl7pPr marL="3961508" indent="-304732" algn="l" defTabSz="609463" rtl="0" eaLnBrk="1" latinLnBrk="0" hangingPunct="1">
        <a:spcBef>
          <a:spcPct val="20000"/>
        </a:spcBef>
        <a:buFont typeface="Arial"/>
        <a:buChar char="•"/>
        <a:defRPr sz="2699" kern="1200">
          <a:solidFill>
            <a:schemeClr val="tx1"/>
          </a:solidFill>
          <a:latin typeface="+mn-lt"/>
          <a:ea typeface="+mn-ea"/>
          <a:cs typeface="+mn-cs"/>
        </a:defRPr>
      </a:lvl7pPr>
      <a:lvl8pPr marL="4570970" indent="-304732" algn="l" defTabSz="609463" rtl="0" eaLnBrk="1" latinLnBrk="0" hangingPunct="1">
        <a:spcBef>
          <a:spcPct val="20000"/>
        </a:spcBef>
        <a:buFont typeface="Arial"/>
        <a:buChar char="•"/>
        <a:defRPr sz="2699" kern="1200">
          <a:solidFill>
            <a:schemeClr val="tx1"/>
          </a:solidFill>
          <a:latin typeface="+mn-lt"/>
          <a:ea typeface="+mn-ea"/>
          <a:cs typeface="+mn-cs"/>
        </a:defRPr>
      </a:lvl8pPr>
      <a:lvl9pPr marL="5180433" indent="-304732" algn="l" defTabSz="609463" rtl="0" eaLnBrk="1" latinLnBrk="0" hangingPunct="1">
        <a:spcBef>
          <a:spcPct val="20000"/>
        </a:spcBef>
        <a:buFont typeface="Arial"/>
        <a:buChar char="•"/>
        <a:defRPr sz="2699" kern="1200">
          <a:solidFill>
            <a:schemeClr val="tx1"/>
          </a:solidFill>
          <a:latin typeface="+mn-lt"/>
          <a:ea typeface="+mn-ea"/>
          <a:cs typeface="+mn-cs"/>
        </a:defRPr>
      </a:lvl9pPr>
    </p:bodyStyle>
    <p:otherStyle>
      <a:defPPr>
        <a:defRPr lang="en-US"/>
      </a:defPPr>
      <a:lvl1pPr marL="0" algn="l" defTabSz="609463" rtl="0" eaLnBrk="1" latinLnBrk="0" hangingPunct="1">
        <a:defRPr sz="2399" kern="1200">
          <a:solidFill>
            <a:schemeClr val="tx1"/>
          </a:solidFill>
          <a:latin typeface="+mn-lt"/>
          <a:ea typeface="+mn-ea"/>
          <a:cs typeface="+mn-cs"/>
        </a:defRPr>
      </a:lvl1pPr>
      <a:lvl2pPr marL="609463" algn="l" defTabSz="609463" rtl="0" eaLnBrk="1" latinLnBrk="0" hangingPunct="1">
        <a:defRPr sz="2399" kern="1200">
          <a:solidFill>
            <a:schemeClr val="tx1"/>
          </a:solidFill>
          <a:latin typeface="+mn-lt"/>
          <a:ea typeface="+mn-ea"/>
          <a:cs typeface="+mn-cs"/>
        </a:defRPr>
      </a:lvl2pPr>
      <a:lvl3pPr marL="1218925" algn="l" defTabSz="609463" rtl="0" eaLnBrk="1" latinLnBrk="0" hangingPunct="1">
        <a:defRPr sz="2399" kern="1200">
          <a:solidFill>
            <a:schemeClr val="tx1"/>
          </a:solidFill>
          <a:latin typeface="+mn-lt"/>
          <a:ea typeface="+mn-ea"/>
          <a:cs typeface="+mn-cs"/>
        </a:defRPr>
      </a:lvl3pPr>
      <a:lvl4pPr marL="1828388" algn="l" defTabSz="609463" rtl="0" eaLnBrk="1" latinLnBrk="0" hangingPunct="1">
        <a:defRPr sz="2399" kern="1200">
          <a:solidFill>
            <a:schemeClr val="tx1"/>
          </a:solidFill>
          <a:latin typeface="+mn-lt"/>
          <a:ea typeface="+mn-ea"/>
          <a:cs typeface="+mn-cs"/>
        </a:defRPr>
      </a:lvl4pPr>
      <a:lvl5pPr marL="2437851" algn="l" defTabSz="609463" rtl="0" eaLnBrk="1" latinLnBrk="0" hangingPunct="1">
        <a:defRPr sz="2399" kern="1200">
          <a:solidFill>
            <a:schemeClr val="tx1"/>
          </a:solidFill>
          <a:latin typeface="+mn-lt"/>
          <a:ea typeface="+mn-ea"/>
          <a:cs typeface="+mn-cs"/>
        </a:defRPr>
      </a:lvl5pPr>
      <a:lvl6pPr marL="3047314" algn="l" defTabSz="609463" rtl="0" eaLnBrk="1" latinLnBrk="0" hangingPunct="1">
        <a:defRPr sz="2399" kern="1200">
          <a:solidFill>
            <a:schemeClr val="tx1"/>
          </a:solidFill>
          <a:latin typeface="+mn-lt"/>
          <a:ea typeface="+mn-ea"/>
          <a:cs typeface="+mn-cs"/>
        </a:defRPr>
      </a:lvl6pPr>
      <a:lvl7pPr marL="3656777" algn="l" defTabSz="609463" rtl="0" eaLnBrk="1" latinLnBrk="0" hangingPunct="1">
        <a:defRPr sz="2399" kern="1200">
          <a:solidFill>
            <a:schemeClr val="tx1"/>
          </a:solidFill>
          <a:latin typeface="+mn-lt"/>
          <a:ea typeface="+mn-ea"/>
          <a:cs typeface="+mn-cs"/>
        </a:defRPr>
      </a:lvl7pPr>
      <a:lvl8pPr marL="4266239" algn="l" defTabSz="609463" rtl="0" eaLnBrk="1" latinLnBrk="0" hangingPunct="1">
        <a:defRPr sz="2399" kern="1200">
          <a:solidFill>
            <a:schemeClr val="tx1"/>
          </a:solidFill>
          <a:latin typeface="+mn-lt"/>
          <a:ea typeface="+mn-ea"/>
          <a:cs typeface="+mn-cs"/>
        </a:defRPr>
      </a:lvl8pPr>
      <a:lvl9pPr marL="4875702" algn="l" defTabSz="609463" rtl="0" eaLnBrk="1" latinLnBrk="0" hangingPunct="1">
        <a:defRPr sz="239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Rectangle 5"/>
          <p:cNvSpPr>
            <a:spLocks noChangeAspect="1"/>
          </p:cNvSpPr>
          <p:nvPr/>
        </p:nvSpPr>
        <p:spPr>
          <a:xfrm>
            <a:off x="137384" y="135091"/>
            <a:ext cx="11914918" cy="6595909"/>
          </a:xfrm>
          <a:prstGeom prst="rect">
            <a:avLst/>
          </a:prstGeom>
          <a:solidFill>
            <a:schemeClr val="bg2"/>
          </a:solidFill>
          <a:ln>
            <a:noFill/>
          </a:ln>
        </p:spPr>
        <p:style>
          <a:lnRef idx="2">
            <a:schemeClr val="accent6">
              <a:shade val="50000"/>
            </a:schemeClr>
          </a:lnRef>
          <a:fillRef idx="1">
            <a:schemeClr val="accent6"/>
          </a:fillRef>
          <a:effectRef idx="0">
            <a:schemeClr val="accent6"/>
          </a:effectRef>
          <a:fontRef idx="minor">
            <a:schemeClr val="lt1"/>
          </a:fontRef>
        </p:style>
        <p:txBody>
          <a:bodyPr lIns="121869" tIns="60933" rIns="121869" bIns="60933" rtlCol="0" anchor="ctr"/>
          <a:lstStyle/>
          <a:p>
            <a:pPr algn="ctr"/>
            <a:endParaRPr lang="en-US" sz="2299"/>
          </a:p>
        </p:txBody>
      </p:sp>
      <p:sp>
        <p:nvSpPr>
          <p:cNvPr id="2" name="Title Placeholder 1"/>
          <p:cNvSpPr>
            <a:spLocks noGrp="1"/>
          </p:cNvSpPr>
          <p:nvPr>
            <p:ph type="title"/>
          </p:nvPr>
        </p:nvSpPr>
        <p:spPr>
          <a:xfrm>
            <a:off x="508539" y="314191"/>
            <a:ext cx="11010711" cy="1143000"/>
          </a:xfrm>
          <a:prstGeom prst="rect">
            <a:avLst/>
          </a:prstGeom>
        </p:spPr>
        <p:txBody>
          <a:bodyPr vert="horz" lIns="121932" tIns="60965" rIns="121932" bIns="60965"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08539" y="1604788"/>
            <a:ext cx="10686104" cy="4879499"/>
          </a:xfrm>
          <a:prstGeom prst="rect">
            <a:avLst/>
          </a:prstGeom>
        </p:spPr>
        <p:txBody>
          <a:bodyPr vert="horz" lIns="121932" tIns="60965" rIns="121932" bIns="60965"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ustDataLst>
      <p:custData r:id="rId17"/>
      <p:tags r:id="rId18"/>
    </p:custDataLst>
    <p:extLst>
      <p:ext uri="{BB962C8B-B14F-4D97-AF65-F5344CB8AC3E}">
        <p14:creationId xmlns:p14="http://schemas.microsoft.com/office/powerpoint/2010/main" val="268561006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 id="2147483702" r:id="rId14"/>
    <p:sldLayoutId id="2147483703" r:id="rId15"/>
  </p:sldLayoutIdLst>
  <p:hf hdr="0" dt="0"/>
  <p:txStyles>
    <p:titleStyle>
      <a:lvl1pPr algn="l" defTabSz="609351" rtl="0" eaLnBrk="1" latinLnBrk="0" hangingPunct="1">
        <a:spcBef>
          <a:spcPct val="0"/>
        </a:spcBef>
        <a:buNone/>
        <a:defRPr sz="4198" b="1" kern="1200" spc="-201">
          <a:solidFill>
            <a:schemeClr val="tx2">
              <a:lumMod val="75000"/>
            </a:schemeClr>
          </a:solidFill>
          <a:latin typeface="+mj-lt"/>
          <a:ea typeface="+mj-ea"/>
          <a:cs typeface="Open Sans" panose="020B0606030504020204" pitchFamily="34" charset="0"/>
        </a:defRPr>
      </a:lvl1pPr>
    </p:titleStyle>
    <p:bodyStyle>
      <a:lvl1pPr marL="457014" indent="-457014" algn="l" defTabSz="609351" rtl="0" eaLnBrk="1" latinLnBrk="0" hangingPunct="1">
        <a:spcBef>
          <a:spcPct val="20000"/>
        </a:spcBef>
        <a:buFont typeface="Arial"/>
        <a:buChar char="•"/>
        <a:defRPr sz="2499" kern="1200">
          <a:solidFill>
            <a:schemeClr val="bg1">
              <a:lumMod val="50000"/>
            </a:schemeClr>
          </a:solidFill>
          <a:latin typeface="+mn-lt"/>
          <a:ea typeface="+mn-ea"/>
          <a:cs typeface="+mn-cs"/>
        </a:defRPr>
      </a:lvl1pPr>
      <a:lvl2pPr marL="990195" indent="-380843" algn="l" defTabSz="609351" rtl="0" eaLnBrk="1" latinLnBrk="0" hangingPunct="1">
        <a:spcBef>
          <a:spcPct val="20000"/>
        </a:spcBef>
        <a:buFont typeface="Arial"/>
        <a:buChar char="–"/>
        <a:defRPr sz="2299" kern="1200">
          <a:solidFill>
            <a:schemeClr val="bg1">
              <a:lumMod val="50000"/>
            </a:schemeClr>
          </a:solidFill>
          <a:latin typeface="+mn-lt"/>
          <a:ea typeface="+mn-ea"/>
          <a:cs typeface="+mn-cs"/>
        </a:defRPr>
      </a:lvl2pPr>
      <a:lvl3pPr marL="1523376" indent="-304674" algn="l" defTabSz="609351" rtl="0" eaLnBrk="1" latinLnBrk="0" hangingPunct="1">
        <a:spcBef>
          <a:spcPct val="20000"/>
        </a:spcBef>
        <a:buFont typeface="Arial"/>
        <a:buChar char="•"/>
        <a:defRPr sz="1999" kern="1200">
          <a:solidFill>
            <a:schemeClr val="bg1">
              <a:lumMod val="50000"/>
            </a:schemeClr>
          </a:solidFill>
          <a:latin typeface="+mn-lt"/>
          <a:ea typeface="+mn-ea"/>
          <a:cs typeface="+mn-cs"/>
        </a:defRPr>
      </a:lvl3pPr>
      <a:lvl4pPr marL="2132726" indent="-304674" algn="l" defTabSz="609351" rtl="0" eaLnBrk="1" latinLnBrk="0" hangingPunct="1">
        <a:spcBef>
          <a:spcPct val="20000"/>
        </a:spcBef>
        <a:buFont typeface="Arial"/>
        <a:buChar char="–"/>
        <a:defRPr sz="1699" kern="1200">
          <a:solidFill>
            <a:schemeClr val="bg1">
              <a:lumMod val="50000"/>
            </a:schemeClr>
          </a:solidFill>
          <a:latin typeface="+mn-lt"/>
          <a:ea typeface="+mn-ea"/>
          <a:cs typeface="+mn-cs"/>
        </a:defRPr>
      </a:lvl4pPr>
      <a:lvl5pPr marL="2742078" indent="-304674" algn="l" defTabSz="609351" rtl="0" eaLnBrk="1" latinLnBrk="0" hangingPunct="1">
        <a:spcBef>
          <a:spcPct val="20000"/>
        </a:spcBef>
        <a:buFont typeface="Arial"/>
        <a:buChar char="»"/>
        <a:defRPr sz="1699" kern="1200">
          <a:solidFill>
            <a:schemeClr val="bg1">
              <a:lumMod val="50000"/>
            </a:schemeClr>
          </a:solidFill>
          <a:latin typeface="+mn-lt"/>
          <a:ea typeface="+mn-ea"/>
          <a:cs typeface="+mn-cs"/>
        </a:defRPr>
      </a:lvl5pPr>
      <a:lvl6pPr marL="3351429" indent="-304674" algn="l" defTabSz="609351" rtl="0" eaLnBrk="1" latinLnBrk="0" hangingPunct="1">
        <a:spcBef>
          <a:spcPct val="20000"/>
        </a:spcBef>
        <a:buFont typeface="Arial"/>
        <a:buChar char="•"/>
        <a:defRPr sz="2499" kern="1200">
          <a:solidFill>
            <a:schemeClr val="tx1"/>
          </a:solidFill>
          <a:latin typeface="+mn-lt"/>
          <a:ea typeface="+mn-ea"/>
          <a:cs typeface="+mn-cs"/>
        </a:defRPr>
      </a:lvl6pPr>
      <a:lvl7pPr marL="3960778" indent="-304674" algn="l" defTabSz="609351" rtl="0" eaLnBrk="1" latinLnBrk="0" hangingPunct="1">
        <a:spcBef>
          <a:spcPct val="20000"/>
        </a:spcBef>
        <a:buFont typeface="Arial"/>
        <a:buChar char="•"/>
        <a:defRPr sz="2499" kern="1200">
          <a:solidFill>
            <a:schemeClr val="tx1"/>
          </a:solidFill>
          <a:latin typeface="+mn-lt"/>
          <a:ea typeface="+mn-ea"/>
          <a:cs typeface="+mn-cs"/>
        </a:defRPr>
      </a:lvl7pPr>
      <a:lvl8pPr marL="4570128" indent="-304674" algn="l" defTabSz="609351" rtl="0" eaLnBrk="1" latinLnBrk="0" hangingPunct="1">
        <a:spcBef>
          <a:spcPct val="20000"/>
        </a:spcBef>
        <a:buFont typeface="Arial"/>
        <a:buChar char="•"/>
        <a:defRPr sz="2499" kern="1200">
          <a:solidFill>
            <a:schemeClr val="tx1"/>
          </a:solidFill>
          <a:latin typeface="+mn-lt"/>
          <a:ea typeface="+mn-ea"/>
          <a:cs typeface="+mn-cs"/>
        </a:defRPr>
      </a:lvl8pPr>
      <a:lvl9pPr marL="5179479" indent="-304674" algn="l" defTabSz="609351" rtl="0" eaLnBrk="1" latinLnBrk="0" hangingPunct="1">
        <a:spcBef>
          <a:spcPct val="20000"/>
        </a:spcBef>
        <a:buFont typeface="Arial"/>
        <a:buChar char="•"/>
        <a:defRPr sz="2499" kern="1200">
          <a:solidFill>
            <a:schemeClr val="tx1"/>
          </a:solidFill>
          <a:latin typeface="+mn-lt"/>
          <a:ea typeface="+mn-ea"/>
          <a:cs typeface="+mn-cs"/>
        </a:defRPr>
      </a:lvl9pPr>
    </p:bodyStyle>
    <p:otherStyle>
      <a:defPPr>
        <a:defRPr lang="en-US"/>
      </a:defPPr>
      <a:lvl1pPr marL="0" algn="l" defTabSz="609351" rtl="0" eaLnBrk="1" latinLnBrk="0" hangingPunct="1">
        <a:defRPr sz="2299" kern="1200">
          <a:solidFill>
            <a:schemeClr val="tx1"/>
          </a:solidFill>
          <a:latin typeface="+mn-lt"/>
          <a:ea typeface="+mn-ea"/>
          <a:cs typeface="+mn-cs"/>
        </a:defRPr>
      </a:lvl1pPr>
      <a:lvl2pPr marL="609351" algn="l" defTabSz="609351" rtl="0" eaLnBrk="1" latinLnBrk="0" hangingPunct="1">
        <a:defRPr sz="2299" kern="1200">
          <a:solidFill>
            <a:schemeClr val="tx1"/>
          </a:solidFill>
          <a:latin typeface="+mn-lt"/>
          <a:ea typeface="+mn-ea"/>
          <a:cs typeface="+mn-cs"/>
        </a:defRPr>
      </a:lvl2pPr>
      <a:lvl3pPr marL="1218701" algn="l" defTabSz="609351" rtl="0" eaLnBrk="1" latinLnBrk="0" hangingPunct="1">
        <a:defRPr sz="2299" kern="1200">
          <a:solidFill>
            <a:schemeClr val="tx1"/>
          </a:solidFill>
          <a:latin typeface="+mn-lt"/>
          <a:ea typeface="+mn-ea"/>
          <a:cs typeface="+mn-cs"/>
        </a:defRPr>
      </a:lvl3pPr>
      <a:lvl4pPr marL="1828053" algn="l" defTabSz="609351" rtl="0" eaLnBrk="1" latinLnBrk="0" hangingPunct="1">
        <a:defRPr sz="2299" kern="1200">
          <a:solidFill>
            <a:schemeClr val="tx1"/>
          </a:solidFill>
          <a:latin typeface="+mn-lt"/>
          <a:ea typeface="+mn-ea"/>
          <a:cs typeface="+mn-cs"/>
        </a:defRPr>
      </a:lvl4pPr>
      <a:lvl5pPr marL="2437402" algn="l" defTabSz="609351" rtl="0" eaLnBrk="1" latinLnBrk="0" hangingPunct="1">
        <a:defRPr sz="2299" kern="1200">
          <a:solidFill>
            <a:schemeClr val="tx1"/>
          </a:solidFill>
          <a:latin typeface="+mn-lt"/>
          <a:ea typeface="+mn-ea"/>
          <a:cs typeface="+mn-cs"/>
        </a:defRPr>
      </a:lvl5pPr>
      <a:lvl6pPr marL="3046753" algn="l" defTabSz="609351" rtl="0" eaLnBrk="1" latinLnBrk="0" hangingPunct="1">
        <a:defRPr sz="2299" kern="1200">
          <a:solidFill>
            <a:schemeClr val="tx1"/>
          </a:solidFill>
          <a:latin typeface="+mn-lt"/>
          <a:ea typeface="+mn-ea"/>
          <a:cs typeface="+mn-cs"/>
        </a:defRPr>
      </a:lvl6pPr>
      <a:lvl7pPr marL="3656103" algn="l" defTabSz="609351" rtl="0" eaLnBrk="1" latinLnBrk="0" hangingPunct="1">
        <a:defRPr sz="2299" kern="1200">
          <a:solidFill>
            <a:schemeClr val="tx1"/>
          </a:solidFill>
          <a:latin typeface="+mn-lt"/>
          <a:ea typeface="+mn-ea"/>
          <a:cs typeface="+mn-cs"/>
        </a:defRPr>
      </a:lvl7pPr>
      <a:lvl8pPr marL="4265454" algn="l" defTabSz="609351" rtl="0" eaLnBrk="1" latinLnBrk="0" hangingPunct="1">
        <a:defRPr sz="2299" kern="1200">
          <a:solidFill>
            <a:schemeClr val="tx1"/>
          </a:solidFill>
          <a:latin typeface="+mn-lt"/>
          <a:ea typeface="+mn-ea"/>
          <a:cs typeface="+mn-cs"/>
        </a:defRPr>
      </a:lvl8pPr>
      <a:lvl9pPr marL="4874805" algn="l" defTabSz="609351" rtl="0" eaLnBrk="1" latinLnBrk="0" hangingPunct="1">
        <a:defRPr sz="22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0.xml"/><Relationship Id="rId1" Type="http://schemas.openxmlformats.org/officeDocument/2006/relationships/tags" Target="../tags/tag58.xml"/><Relationship Id="rId4" Type="http://schemas.openxmlformats.org/officeDocument/2006/relationships/hyperlink" Target="mailto:eisidro@uwo.ca" TargetMode="Externa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6.xml"/><Relationship Id="rId1" Type="http://schemas.openxmlformats.org/officeDocument/2006/relationships/tags" Target="../tags/tag69.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jpe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tags" Target="../tags/tag71.xml"/><Relationship Id="rId1" Type="http://schemas.openxmlformats.org/officeDocument/2006/relationships/tags" Target="../tags/tag70.xm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39.xml"/><Relationship Id="rId1" Type="http://schemas.openxmlformats.org/officeDocument/2006/relationships/tags" Target="../tags/tag72.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7.xml"/><Relationship Id="rId1" Type="http://schemas.openxmlformats.org/officeDocument/2006/relationships/tags" Target="../tags/tag7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7.xml"/><Relationship Id="rId1" Type="http://schemas.openxmlformats.org/officeDocument/2006/relationships/tags" Target="../tags/tag74.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7.xml"/><Relationship Id="rId1" Type="http://schemas.openxmlformats.org/officeDocument/2006/relationships/tags" Target="../tags/tag75.xml"/><Relationship Id="rId5" Type="http://schemas.openxmlformats.org/officeDocument/2006/relationships/image" Target="../media/image19.png"/><Relationship Id="rId4" Type="http://schemas.openxmlformats.org/officeDocument/2006/relationships/hyperlink" Target="http://www.uwo.ca/international/learning/pdf/Special%20Authorization%20to%20Travel%20form%20v2%20Completed.pdf"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40.xml"/><Relationship Id="rId1" Type="http://schemas.openxmlformats.org/officeDocument/2006/relationships/tags" Target="../tags/tag76.xml"/><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41.xml"/><Relationship Id="rId1" Type="http://schemas.openxmlformats.org/officeDocument/2006/relationships/tags" Target="../tags/tag77.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42.xml"/><Relationship Id="rId1" Type="http://schemas.openxmlformats.org/officeDocument/2006/relationships/tags" Target="../tags/tag78.xml"/><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tags" Target="../tags/tag81.xml"/><Relationship Id="rId7" Type="http://schemas.openxmlformats.org/officeDocument/2006/relationships/image" Target="../media/image24.jpeg"/><Relationship Id="rId2" Type="http://schemas.openxmlformats.org/officeDocument/2006/relationships/tags" Target="../tags/tag80.xml"/><Relationship Id="rId1" Type="http://schemas.openxmlformats.org/officeDocument/2006/relationships/tags" Target="../tags/tag79.xml"/><Relationship Id="rId6" Type="http://schemas.openxmlformats.org/officeDocument/2006/relationships/image" Target="../media/image23.png"/><Relationship Id="rId5" Type="http://schemas.openxmlformats.org/officeDocument/2006/relationships/notesSlide" Target="../notesSlides/notesSlide19.xml"/><Relationship Id="rId4" Type="http://schemas.openxmlformats.org/officeDocument/2006/relationships/slideLayout" Target="../slideLayouts/slideLayout43.xml"/><Relationship Id="rId9" Type="http://schemas.openxmlformats.org/officeDocument/2006/relationships/hyperlink" Target="https://uwo-horizons.symplicity.com/index.php?s=programs&amp;mode=form&amp;id=759c244dae2146b933b881308c0689ab"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2.xml"/><Relationship Id="rId1" Type="http://schemas.openxmlformats.org/officeDocument/2006/relationships/tags" Target="../tags/tag59.xml"/><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44.xml"/><Relationship Id="rId1" Type="http://schemas.openxmlformats.org/officeDocument/2006/relationships/tags" Target="../tags/tag8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slideLayout" Target="../slideLayouts/slideLayout44.xml"/><Relationship Id="rId1" Type="http://schemas.openxmlformats.org/officeDocument/2006/relationships/tags" Target="../tags/tag83.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7.xml"/><Relationship Id="rId1" Type="http://schemas.openxmlformats.org/officeDocument/2006/relationships/tags" Target="../tags/tag84.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41.xml"/><Relationship Id="rId1" Type="http://schemas.openxmlformats.org/officeDocument/2006/relationships/tags" Target="../tags/tag85.xml"/><Relationship Id="rId5" Type="http://schemas.openxmlformats.org/officeDocument/2006/relationships/image" Target="../media/image28.png"/><Relationship Id="rId4" Type="http://schemas.openxmlformats.org/officeDocument/2006/relationships/hyperlink" Target="mailto:travelregistry@uwo.ca" TargetMode="External"/></Relationships>
</file>

<file path=ppt/slides/_rels/slide24.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tags" Target="../tags/tag88.xml"/><Relationship Id="rId7" Type="http://schemas.openxmlformats.org/officeDocument/2006/relationships/image" Target="../media/image24.jpeg"/><Relationship Id="rId2" Type="http://schemas.openxmlformats.org/officeDocument/2006/relationships/tags" Target="../tags/tag87.xml"/><Relationship Id="rId1" Type="http://schemas.openxmlformats.org/officeDocument/2006/relationships/tags" Target="../tags/tag86.xml"/><Relationship Id="rId6" Type="http://schemas.openxmlformats.org/officeDocument/2006/relationships/notesSlide" Target="../notesSlides/notesSlide22.xml"/><Relationship Id="rId5" Type="http://schemas.openxmlformats.org/officeDocument/2006/relationships/slideLayout" Target="../slideLayouts/slideLayout43.xml"/><Relationship Id="rId4" Type="http://schemas.openxmlformats.org/officeDocument/2006/relationships/tags" Target="../tags/tag89.xml"/><Relationship Id="rId9" Type="http://schemas.openxmlformats.org/officeDocument/2006/relationships/image" Target="../media/image25.jpeg"/></Relationships>
</file>

<file path=ppt/slides/_rels/slide25.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notesSlide" Target="../notesSlides/notesSlide23.xml"/><Relationship Id="rId7" Type="http://schemas.openxmlformats.org/officeDocument/2006/relationships/hyperlink" Target="mailto:sogs@uwo.ca" TargetMode="External"/><Relationship Id="rId2" Type="http://schemas.openxmlformats.org/officeDocument/2006/relationships/slideLayout" Target="../slideLayouts/slideLayout27.xml"/><Relationship Id="rId1" Type="http://schemas.openxmlformats.org/officeDocument/2006/relationships/tags" Target="../tags/tag90.xml"/><Relationship Id="rId6" Type="http://schemas.openxmlformats.org/officeDocument/2006/relationships/hyperlink" Target="https://sogs.ca/healthplan/" TargetMode="External"/><Relationship Id="rId5" Type="http://schemas.openxmlformats.org/officeDocument/2006/relationships/hyperlink" Target="mailto:usc@studentbenefits.ca" TargetMode="External"/><Relationship Id="rId4" Type="http://schemas.openxmlformats.org/officeDocument/2006/relationships/hyperlink" Target="https://studentbenefits.ca/" TargetMode="Externa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45.xml"/><Relationship Id="rId1" Type="http://schemas.openxmlformats.org/officeDocument/2006/relationships/tags" Target="../tags/tag91.xml"/><Relationship Id="rId4" Type="http://schemas.openxmlformats.org/officeDocument/2006/relationships/image" Target="../media/image31.png"/></Relationships>
</file>

<file path=ppt/slides/_rels/slide2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notesSlide" Target="../notesSlides/notesSlide25.xml"/><Relationship Id="rId7" Type="http://schemas.openxmlformats.org/officeDocument/2006/relationships/image" Target="../media/image34.png"/><Relationship Id="rId2" Type="http://schemas.openxmlformats.org/officeDocument/2006/relationships/slideLayout" Target="../slideLayouts/slideLayout46.xml"/><Relationship Id="rId1" Type="http://schemas.openxmlformats.org/officeDocument/2006/relationships/tags" Target="../tags/tag9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hyperlink" Target="https://www.healthunit.com/travel"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47.xml"/><Relationship Id="rId1" Type="http://schemas.openxmlformats.org/officeDocument/2006/relationships/tags" Target="../tags/tag93.xml"/><Relationship Id="rId4" Type="http://schemas.openxmlformats.org/officeDocument/2006/relationships/image" Target="../media/image3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48.xml"/><Relationship Id="rId1" Type="http://schemas.openxmlformats.org/officeDocument/2006/relationships/tags" Target="../tags/tag94.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tags" Target="../tags/tag60.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48.xml"/><Relationship Id="rId1" Type="http://schemas.openxmlformats.org/officeDocument/2006/relationships/tags" Target="../tags/tag95.xml"/><Relationship Id="rId4" Type="http://schemas.openxmlformats.org/officeDocument/2006/relationships/image" Target="../media/image38.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6.xml"/><Relationship Id="rId1" Type="http://schemas.openxmlformats.org/officeDocument/2006/relationships/tags" Target="../tags/tag96.xml"/><Relationship Id="rId6" Type="http://schemas.openxmlformats.org/officeDocument/2006/relationships/image" Target="../media/image41.jpeg"/><Relationship Id="rId5" Type="http://schemas.openxmlformats.org/officeDocument/2006/relationships/image" Target="../media/image40.png"/><Relationship Id="rId4" Type="http://schemas.openxmlformats.org/officeDocument/2006/relationships/image" Target="../media/image39.jpeg"/></Relationships>
</file>

<file path=ppt/slides/_rels/slide32.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notesSlide" Target="../notesSlides/notesSlide30.xml"/><Relationship Id="rId7" Type="http://schemas.openxmlformats.org/officeDocument/2006/relationships/image" Target="../media/image45.png"/><Relationship Id="rId2" Type="http://schemas.openxmlformats.org/officeDocument/2006/relationships/slideLayout" Target="../slideLayouts/slideLayout49.xml"/><Relationship Id="rId1" Type="http://schemas.openxmlformats.org/officeDocument/2006/relationships/tags" Target="../tags/tag97.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notesSlide" Target="../notesSlides/notesSlide31.xml"/><Relationship Id="rId7" Type="http://schemas.openxmlformats.org/officeDocument/2006/relationships/image" Target="../media/image46.png"/><Relationship Id="rId2" Type="http://schemas.openxmlformats.org/officeDocument/2006/relationships/slideLayout" Target="../slideLayouts/slideLayout49.xml"/><Relationship Id="rId1" Type="http://schemas.openxmlformats.org/officeDocument/2006/relationships/tags" Target="../tags/tag98.xml"/><Relationship Id="rId6" Type="http://schemas.openxmlformats.org/officeDocument/2006/relationships/image" Target="../media/image45.png"/><Relationship Id="rId5" Type="http://schemas.openxmlformats.org/officeDocument/2006/relationships/image" Target="../media/image47.png"/><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6.xml"/><Relationship Id="rId1" Type="http://schemas.openxmlformats.org/officeDocument/2006/relationships/tags" Target="../tags/tag99.xml"/><Relationship Id="rId6" Type="http://schemas.openxmlformats.org/officeDocument/2006/relationships/hyperlink" Target="http://international.uwo.ca/learning/safety_abroad/students.html" TargetMode="External"/><Relationship Id="rId5" Type="http://schemas.openxmlformats.org/officeDocument/2006/relationships/image" Target="../media/image50.jpe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50.xml"/><Relationship Id="rId1" Type="http://schemas.openxmlformats.org/officeDocument/2006/relationships/tags" Target="../tags/tag100.xml"/><Relationship Id="rId4" Type="http://schemas.openxmlformats.org/officeDocument/2006/relationships/hyperlink" Target="mailto:eisidro@uwo.ca" TargetMode="Externa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6.xml"/><Relationship Id="rId1" Type="http://schemas.openxmlformats.org/officeDocument/2006/relationships/tags" Target="../tags/tag61.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9.xml"/><Relationship Id="rId1" Type="http://schemas.openxmlformats.org/officeDocument/2006/relationships/tags" Target="../tags/tag6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6.xml"/><Relationship Id="rId1" Type="http://schemas.openxmlformats.org/officeDocument/2006/relationships/tags" Target="../tags/tag63.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7.xml"/><Relationship Id="rId1" Type="http://schemas.openxmlformats.org/officeDocument/2006/relationships/tags" Target="../tags/tag64.xml"/></Relationships>
</file>

<file path=ppt/slides/_rels/slide8.xml.rels><?xml version="1.0" encoding="UTF-8" standalone="yes"?>
<Relationships xmlns="http://schemas.openxmlformats.org/package/2006/relationships"><Relationship Id="rId3" Type="http://schemas.openxmlformats.org/officeDocument/2006/relationships/tags" Target="../tags/tag67.xml"/><Relationship Id="rId7" Type="http://schemas.openxmlformats.org/officeDocument/2006/relationships/image" Target="../media/image12.png"/><Relationship Id="rId2" Type="http://schemas.openxmlformats.org/officeDocument/2006/relationships/tags" Target="../tags/tag66.xml"/><Relationship Id="rId1" Type="http://schemas.openxmlformats.org/officeDocument/2006/relationships/tags" Target="../tags/tag65.xml"/><Relationship Id="rId6" Type="http://schemas.openxmlformats.org/officeDocument/2006/relationships/image" Target="../media/image11.png"/><Relationship Id="rId5" Type="http://schemas.openxmlformats.org/officeDocument/2006/relationships/notesSlide" Target="../notesSlides/notesSlide8.xml"/><Relationship Id="rId4"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7.xml"/><Relationship Id="rId1" Type="http://schemas.openxmlformats.org/officeDocument/2006/relationships/tags" Target="../tags/tag6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913" y="1997221"/>
            <a:ext cx="8195754" cy="1142405"/>
          </a:xfrm>
        </p:spPr>
        <p:txBody>
          <a:bodyPr>
            <a:noAutofit/>
          </a:bodyPr>
          <a:lstStyle/>
          <a:p>
            <a:r>
              <a:rPr lang="en-US" dirty="0" smtClean="0">
                <a:solidFill>
                  <a:srgbClr val="FF0000"/>
                </a:solidFill>
                <a:sym typeface="CabinSketch Bold" charset="0"/>
              </a:rPr>
              <a:t>DO NOT INCLUDE THIS SLIDE IN FINAL PRESENTATION</a:t>
            </a:r>
            <a:endParaRPr lang="en-US" dirty="0">
              <a:solidFill>
                <a:srgbClr val="FF0000"/>
              </a:solidFill>
            </a:endParaRPr>
          </a:p>
        </p:txBody>
      </p:sp>
      <p:sp>
        <p:nvSpPr>
          <p:cNvPr id="3" name="Text Placeholder 5"/>
          <p:cNvSpPr txBox="1">
            <a:spLocks/>
          </p:cNvSpPr>
          <p:nvPr/>
        </p:nvSpPr>
        <p:spPr>
          <a:xfrm>
            <a:off x="1708913" y="3509069"/>
            <a:ext cx="8555045" cy="3035421"/>
          </a:xfrm>
          <a:prstGeom prst="rect">
            <a:avLst/>
          </a:prstGeom>
        </p:spPr>
        <p:txBody>
          <a:bodyPr vert="horz" lIns="121891" tIns="60945" rIns="121891" bIns="60945" rtlCol="0">
            <a:noAutofit/>
          </a:bodyPr>
          <a:lstStyle>
            <a:lvl1pPr marL="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1pPr>
            <a:lvl2pPr marL="4572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2pPr>
            <a:lvl3pPr marL="9144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3pPr>
            <a:lvl4pPr marL="13716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4pPr>
            <a:lvl5pPr marL="18288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defRPr/>
            </a:pPr>
            <a:r>
              <a:rPr lang="en-US" sz="2099" b="1" u="sng" dirty="0" smtClean="0">
                <a:solidFill>
                  <a:schemeClr val="tx1"/>
                </a:solidFill>
                <a:ea typeface="Calibri"/>
              </a:rPr>
              <a:t>Information for User: </a:t>
            </a:r>
          </a:p>
          <a:p>
            <a:pPr algn="ctr">
              <a:spcBef>
                <a:spcPts val="0"/>
              </a:spcBef>
              <a:defRPr/>
            </a:pPr>
            <a:r>
              <a:rPr lang="en-US" sz="2099" dirty="0" smtClean="0">
                <a:solidFill>
                  <a:schemeClr val="tx1"/>
                </a:solidFill>
                <a:ea typeface="Calibri"/>
              </a:rPr>
              <a:t>These presentation template slides have been created for the use of Western Faculty and Staff coordinating international experiences abroad. These template slides should be used for the purpose of communicating pre-departure requirements to participating students, in person and electronically. </a:t>
            </a:r>
          </a:p>
          <a:p>
            <a:pPr algn="ctr">
              <a:spcBef>
                <a:spcPts val="0"/>
              </a:spcBef>
              <a:defRPr/>
            </a:pPr>
            <a:endParaRPr lang="en-US" sz="2099" dirty="0" smtClean="0">
              <a:solidFill>
                <a:schemeClr val="tx1"/>
              </a:solidFill>
              <a:ea typeface="Calibri"/>
            </a:endParaRPr>
          </a:p>
          <a:p>
            <a:pPr algn="ctr">
              <a:spcBef>
                <a:spcPts val="0"/>
              </a:spcBef>
              <a:defRPr/>
            </a:pPr>
            <a:r>
              <a:rPr lang="en-US" sz="2099" dirty="0" smtClean="0">
                <a:solidFill>
                  <a:schemeClr val="tx1"/>
                </a:solidFill>
                <a:ea typeface="Roboto Light"/>
                <a:cs typeface="Roboto Light"/>
              </a:rPr>
              <a:t>Any questions should be directed to Eunice Isidro, Faculty-Led Study Abroad and Safety Abroad Coordinator: </a:t>
            </a:r>
            <a:r>
              <a:rPr lang="en-US" sz="2099" dirty="0" smtClean="0">
                <a:solidFill>
                  <a:schemeClr val="tx1"/>
                </a:solidFill>
                <a:ea typeface="Roboto Light"/>
                <a:cs typeface="Roboto Light"/>
                <a:hlinkClick r:id="rId4"/>
              </a:rPr>
              <a:t>eisidro@uwo.ca</a:t>
            </a:r>
            <a:r>
              <a:rPr lang="en-US" sz="2099" dirty="0" smtClean="0">
                <a:solidFill>
                  <a:schemeClr val="tx1"/>
                </a:solidFill>
                <a:ea typeface="Roboto Light"/>
                <a:cs typeface="Roboto Light"/>
              </a:rPr>
              <a:t> or ext. 86075.</a:t>
            </a:r>
            <a:endParaRPr lang="en-JM" sz="2099" dirty="0">
              <a:solidFill>
                <a:schemeClr val="tx2"/>
              </a:solidFill>
              <a:ea typeface="Roboto Light"/>
              <a:cs typeface="Roboto Light"/>
            </a:endParaRPr>
          </a:p>
          <a:p>
            <a:pPr algn="ctr">
              <a:spcBef>
                <a:spcPts val="0"/>
              </a:spcBef>
              <a:defRPr/>
            </a:pPr>
            <a:endParaRPr lang="en-JM" sz="2099" dirty="0">
              <a:solidFill>
                <a:schemeClr val="tx2"/>
              </a:solidFill>
              <a:ea typeface="Roboto Light"/>
              <a:cs typeface="Roboto Light"/>
            </a:endParaRPr>
          </a:p>
        </p:txBody>
      </p:sp>
      <p:sp>
        <p:nvSpPr>
          <p:cNvPr id="8" name="Shape 167"/>
          <p:cNvSpPr>
            <a:spLocks noChangeAspect="1"/>
          </p:cNvSpPr>
          <p:nvPr/>
        </p:nvSpPr>
        <p:spPr>
          <a:xfrm rot="19800000" flipH="1">
            <a:off x="-71118" y="2285788"/>
            <a:ext cx="1129377" cy="1008493"/>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sz="2399" dirty="0"/>
          </a:p>
        </p:txBody>
      </p:sp>
      <p:sp>
        <p:nvSpPr>
          <p:cNvPr id="10" name="Text Placeholder 5"/>
          <p:cNvSpPr txBox="1">
            <a:spLocks/>
          </p:cNvSpPr>
          <p:nvPr/>
        </p:nvSpPr>
        <p:spPr>
          <a:xfrm>
            <a:off x="150468" y="2502624"/>
            <a:ext cx="686206" cy="580124"/>
          </a:xfrm>
          <a:prstGeom prst="rect">
            <a:avLst/>
          </a:prstGeom>
        </p:spPr>
        <p:txBody>
          <a:bodyPr>
            <a:noAutofit/>
          </a:bodyPr>
          <a:lstStyle>
            <a:lvl1pPr marL="342900" indent="-342900" algn="l" defTabSz="457200" rtl="0" eaLnBrk="1" latinLnBrk="0" hangingPunct="1">
              <a:spcBef>
                <a:spcPct val="20000"/>
              </a:spcBef>
              <a:buFont typeface="Arial"/>
              <a:buChar char="•"/>
              <a:defRPr sz="20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JM" sz="2799" b="1" dirty="0">
              <a:solidFill>
                <a:schemeClr val="bg1"/>
              </a:solidFill>
              <a:latin typeface="+mj-lt"/>
              <a:cs typeface="Roboto Light"/>
            </a:endParaRPr>
          </a:p>
        </p:txBody>
      </p:sp>
    </p:spTree>
    <p:custDataLst>
      <p:tags r:id="rId1"/>
    </p:custDataLst>
    <p:extLst>
      <p:ext uri="{BB962C8B-B14F-4D97-AF65-F5344CB8AC3E}">
        <p14:creationId xmlns:p14="http://schemas.microsoft.com/office/powerpoint/2010/main" val="13854359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3.0  Safety Abroad Steps</a:t>
            </a:r>
            <a:endParaRPr lang="en-US" dirty="0"/>
          </a:p>
        </p:txBody>
      </p:sp>
      <p:sp>
        <p:nvSpPr>
          <p:cNvPr id="6" name="Text Placeholder 1"/>
          <p:cNvSpPr txBox="1">
            <a:spLocks/>
          </p:cNvSpPr>
          <p:nvPr/>
        </p:nvSpPr>
        <p:spPr>
          <a:xfrm>
            <a:off x="1489510" y="4543685"/>
            <a:ext cx="9228666" cy="1249090"/>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defRPr/>
            </a:pPr>
            <a:r>
              <a:rPr lang="en-US" sz="2099" dirty="0" smtClean="0">
                <a:solidFill>
                  <a:schemeClr val="bg1">
                    <a:lumMod val="50000"/>
                  </a:schemeClr>
                </a:solidFill>
                <a:cs typeface="Corbel"/>
              </a:rPr>
              <a:t>You can include a short blurb here.</a:t>
            </a:r>
            <a:endParaRPr lang="en-US" sz="2099" dirty="0">
              <a:solidFill>
                <a:schemeClr val="bg1">
                  <a:lumMod val="50000"/>
                </a:schemeClr>
              </a:solidFill>
              <a:cs typeface="Corbel"/>
            </a:endParaRPr>
          </a:p>
        </p:txBody>
      </p:sp>
      <p:pic>
        <p:nvPicPr>
          <p:cNvPr id="12" name="Picture 2" descr="Scenic View of the Castle"/>
          <p:cNvPicPr>
            <a:picLocks noGrp="1" noChangeAspect="1" noChangeArrowheads="1"/>
          </p:cNvPicPr>
          <p:nvPr>
            <p:ph type="pic" sz="quarter" idx="52"/>
          </p:nvPr>
        </p:nvPicPr>
        <p:blipFill>
          <a:blip r:embed="rId4" cstate="print">
            <a:extLst>
              <a:ext uri="{28A0092B-C50C-407E-A947-70E740481C1C}">
                <a14:useLocalDpi xmlns:a14="http://schemas.microsoft.com/office/drawing/2010/main" val="0"/>
              </a:ext>
            </a:extLst>
          </a:blip>
          <a:srcRect l="16845" r="16845"/>
          <a:stretch>
            <a:fillRect/>
          </a:stretch>
        </p:blipFill>
        <p:spPr bwMode="auto">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Placeholder 9"/>
          <p:cNvPicPr>
            <a:picLocks noGrp="1" noChangeAspect="1"/>
          </p:cNvPicPr>
          <p:nvPr>
            <p:ph type="pic" sz="quarter" idx="51"/>
          </p:nvPr>
        </p:nvPicPr>
        <p:blipFill>
          <a:blip r:embed="rId5">
            <a:extLst>
              <a:ext uri="{28A0092B-C50C-407E-A947-70E740481C1C}">
                <a14:useLocalDpi xmlns:a14="http://schemas.microsoft.com/office/drawing/2010/main" val="0"/>
              </a:ext>
            </a:extLst>
          </a:blip>
          <a:srcRect l="14738" r="14738"/>
          <a:stretch>
            <a:fillRect/>
          </a:stretch>
        </p:blipFill>
        <p:spPr/>
      </p:pic>
      <p:pic>
        <p:nvPicPr>
          <p:cNvPr id="16" name="Picture 4" descr="https://images.unsplash.com/photo-1527838700789-f9b453e73655?ixlib=rb-0.3.5&amp;ixid=eyJhcHBfaWQiOjEyMDd9&amp;s=f948d00271a9025b147822d702ef9a91&amp;dpr=1&amp;auto=format&amp;fit=crop&amp;w=1000&amp;q=80&amp;cs=tinysrgb"/>
          <p:cNvPicPr>
            <a:picLocks noGrp="1" noChangeAspect="1" noChangeArrowheads="1"/>
          </p:cNvPicPr>
          <p:nvPr>
            <p:ph type="pic" sz="quarter" idx="53"/>
          </p:nvPr>
        </p:nvPicPr>
        <p:blipFill>
          <a:blip r:embed="rId6" cstate="print">
            <a:extLst>
              <a:ext uri="{28A0092B-C50C-407E-A947-70E740481C1C}">
                <a14:useLocalDpi xmlns:a14="http://schemas.microsoft.com/office/drawing/2010/main" val="0"/>
              </a:ext>
            </a:extLst>
          </a:blip>
          <a:srcRect t="18118" b="18118"/>
          <a:stretch>
            <a:fillRect/>
          </a:stretch>
        </p:blipFill>
        <p:spPr bwMode="auto">
          <a:prstGeom prst="ellipse">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015896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hape 94"/>
          <p:cNvSpPr/>
          <p:nvPr/>
        </p:nvSpPr>
        <p:spPr>
          <a:xfrm>
            <a:off x="4908590" y="1732244"/>
            <a:ext cx="0" cy="1422317"/>
          </a:xfrm>
          <a:prstGeom prst="line">
            <a:avLst/>
          </a:prstGeom>
          <a:ln w="19050">
            <a:solidFill>
              <a:schemeClr val="tx2">
                <a:lumMod val="60000"/>
                <a:lumOff val="40000"/>
              </a:schemeClr>
            </a:solidFill>
            <a:prstDash val="solid"/>
            <a:miter/>
            <a:headEnd type="none" w="med" len="sm"/>
            <a:tailEnd type="triangle" w="med" len="med"/>
          </a:ln>
        </p:spPr>
        <p:txBody>
          <a:bodyPr lIns="32146" rIns="32146"/>
          <a:lstStyle/>
          <a:p>
            <a:pPr lvl="0">
              <a:defRPr sz="2400"/>
            </a:pPr>
            <a:endParaRPr sz="1687"/>
          </a:p>
        </p:txBody>
      </p:sp>
      <p:sp>
        <p:nvSpPr>
          <p:cNvPr id="40" name="Shape 471" hidden="1"/>
          <p:cNvSpPr/>
          <p:nvPr/>
        </p:nvSpPr>
        <p:spPr>
          <a:xfrm>
            <a:off x="4704793" y="826948"/>
            <a:ext cx="1930315" cy="551193"/>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a:p>
        </p:txBody>
      </p:sp>
      <p:sp>
        <p:nvSpPr>
          <p:cNvPr id="3" name="Title 2"/>
          <p:cNvSpPr>
            <a:spLocks noGrp="1"/>
          </p:cNvSpPr>
          <p:nvPr>
            <p:ph type="title"/>
          </p:nvPr>
        </p:nvSpPr>
        <p:spPr>
          <a:xfrm>
            <a:off x="530351" y="847806"/>
            <a:ext cx="4088553" cy="2053336"/>
          </a:xfrm>
        </p:spPr>
        <p:txBody>
          <a:bodyPr/>
          <a:lstStyle/>
          <a:p>
            <a:r>
              <a:rPr lang="en-US" dirty="0" smtClean="0"/>
              <a:t>Western Safety Abroad Policy</a:t>
            </a:r>
            <a:br>
              <a:rPr lang="en-US" dirty="0" smtClean="0"/>
            </a:br>
            <a:r>
              <a:rPr lang="en-US" sz="2600" dirty="0" smtClean="0">
                <a:solidFill>
                  <a:schemeClr val="bg1">
                    <a:lumMod val="65000"/>
                  </a:schemeClr>
                </a:solidFill>
              </a:rPr>
              <a:t>MAPP 1.53</a:t>
            </a:r>
            <a:endParaRPr lang="en-US" sz="2600" dirty="0">
              <a:solidFill>
                <a:schemeClr val="bg1">
                  <a:lumMod val="65000"/>
                </a:schemeClr>
              </a:solidFill>
            </a:endParaRPr>
          </a:p>
        </p:txBody>
      </p:sp>
      <p:grpSp>
        <p:nvGrpSpPr>
          <p:cNvPr id="11" name="Group 10"/>
          <p:cNvGrpSpPr/>
          <p:nvPr/>
        </p:nvGrpSpPr>
        <p:grpSpPr>
          <a:xfrm>
            <a:off x="5198275" y="1451728"/>
            <a:ext cx="6313634" cy="1571390"/>
            <a:chOff x="5198275" y="924476"/>
            <a:chExt cx="6313634" cy="1571390"/>
          </a:xfrm>
        </p:grpSpPr>
        <p:sp>
          <p:nvSpPr>
            <p:cNvPr id="2" name="TextBox 1"/>
            <p:cNvSpPr txBox="1"/>
            <p:nvPr/>
          </p:nvSpPr>
          <p:spPr>
            <a:xfrm>
              <a:off x="5198275" y="924476"/>
              <a:ext cx="3824933" cy="3715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0000" tIns="46800" rIns="90000" bIns="46800" numCol="1" spcCol="38100" rtlCol="0" anchor="ctr">
              <a:noAutofit/>
            </a:bodyPr>
            <a:lstStyle>
              <a:defPPr>
                <a:defRPr lang="en-US"/>
              </a:defPPr>
              <a:lvl1pPr latinLnBrk="1" hangingPunct="0">
                <a:defRPr>
                  <a:latin typeface="+mj-lt"/>
                  <a:ea typeface="Oswald Light" charset="0"/>
                  <a:cs typeface="Oswald Light" charset="0"/>
                </a:defRPr>
              </a:lvl1pPr>
            </a:lstStyle>
            <a:p>
              <a:r>
                <a:rPr lang="en-US" sz="2300" dirty="0" smtClean="0"/>
                <a:t>5.1 </a:t>
              </a:r>
              <a:endParaRPr lang="en-US" sz="2300" dirty="0"/>
            </a:p>
          </p:txBody>
        </p:sp>
        <p:sp>
          <p:nvSpPr>
            <p:cNvPr id="23" name="TextBox 22"/>
            <p:cNvSpPr txBox="1"/>
            <p:nvPr/>
          </p:nvSpPr>
          <p:spPr>
            <a:xfrm>
              <a:off x="5198275" y="1278562"/>
              <a:ext cx="6313634" cy="1217304"/>
            </a:xfrm>
            <a:prstGeom prst="rect">
              <a:avLst/>
            </a:prstGeom>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defRPr/>
              </a:pPr>
              <a:r>
                <a:rPr lang="en-US" b="1" dirty="0">
                  <a:solidFill>
                    <a:schemeClr val="tx1">
                      <a:lumMod val="85000"/>
                      <a:lumOff val="15000"/>
                    </a:schemeClr>
                  </a:solidFill>
                  <a:latin typeface="+mn-lt"/>
                  <a:ea typeface="Lato Light" charset="0"/>
                  <a:cs typeface="Lato Light" charset="0"/>
                </a:rPr>
                <a:t>Western International provides resources and support services aimed at facilitating safe</a:t>
              </a:r>
            </a:p>
            <a:p>
              <a:pPr algn="l">
                <a:lnSpc>
                  <a:spcPct val="100000"/>
                </a:lnSpc>
                <a:defRPr/>
              </a:pPr>
              <a:r>
                <a:rPr lang="en-US" b="1" dirty="0">
                  <a:solidFill>
                    <a:schemeClr val="tx1">
                      <a:lumMod val="85000"/>
                      <a:lumOff val="15000"/>
                    </a:schemeClr>
                  </a:solidFill>
                  <a:latin typeface="+mn-lt"/>
                  <a:ea typeface="Lato Light" charset="0"/>
                  <a:cs typeface="Lato Light" charset="0"/>
                </a:rPr>
                <a:t>travel for students. </a:t>
              </a:r>
              <a:r>
                <a:rPr lang="en-US" dirty="0">
                  <a:solidFill>
                    <a:schemeClr val="tx1">
                      <a:lumMod val="85000"/>
                      <a:lumOff val="15000"/>
                    </a:schemeClr>
                  </a:solidFill>
                  <a:latin typeface="+mn-lt"/>
                  <a:ea typeface="Lato Light" charset="0"/>
                  <a:cs typeface="Lato Light" charset="0"/>
                </a:rPr>
                <a:t>The office will support Activity Sponsors, departments and faculties to</a:t>
              </a:r>
            </a:p>
            <a:p>
              <a:pPr algn="l">
                <a:lnSpc>
                  <a:spcPct val="100000"/>
                </a:lnSpc>
                <a:defRPr/>
              </a:pPr>
              <a:r>
                <a:rPr lang="en-US" dirty="0">
                  <a:solidFill>
                    <a:schemeClr val="tx1">
                      <a:lumMod val="85000"/>
                      <a:lumOff val="15000"/>
                    </a:schemeClr>
                  </a:solidFill>
                  <a:latin typeface="+mn-lt"/>
                  <a:ea typeface="Lato Light" charset="0"/>
                  <a:cs typeface="Lato Light" charset="0"/>
                </a:rPr>
                <a:t>identify and take steps with respect to health and safety issues so that student travel is as</a:t>
              </a:r>
            </a:p>
            <a:p>
              <a:pPr algn="l">
                <a:lnSpc>
                  <a:spcPct val="100000"/>
                </a:lnSpc>
                <a:defRPr/>
              </a:pPr>
              <a:r>
                <a:rPr lang="en-US" dirty="0">
                  <a:solidFill>
                    <a:schemeClr val="tx1">
                      <a:lumMod val="85000"/>
                      <a:lumOff val="15000"/>
                    </a:schemeClr>
                  </a:solidFill>
                  <a:latin typeface="+mn-lt"/>
                  <a:ea typeface="Lato Light" charset="0"/>
                  <a:cs typeface="Lato Light" charset="0"/>
                </a:rPr>
                <a:t>safe as possible</a:t>
              </a:r>
              <a:r>
                <a:rPr lang="en-US" dirty="0" smtClean="0">
                  <a:solidFill>
                    <a:schemeClr val="tx1">
                      <a:lumMod val="85000"/>
                      <a:lumOff val="15000"/>
                    </a:schemeClr>
                  </a:solidFill>
                  <a:latin typeface="+mn-lt"/>
                  <a:ea typeface="Lato Light" charset="0"/>
                  <a:cs typeface="Lato Light" charset="0"/>
                </a:rPr>
                <a:t>. </a:t>
              </a:r>
              <a:r>
                <a:rPr lang="en-US" dirty="0">
                  <a:solidFill>
                    <a:schemeClr val="tx1">
                      <a:lumMod val="85000"/>
                      <a:lumOff val="15000"/>
                    </a:schemeClr>
                  </a:solidFill>
                  <a:latin typeface="+mn-lt"/>
                </a:rPr>
                <a:t>However, it must be clear that the University cannot ensure that all travel will be problem free or account for all of the potential risks that might be experienced during international travel.</a:t>
              </a:r>
              <a:endParaRPr lang="en-US" dirty="0">
                <a:solidFill>
                  <a:schemeClr val="tx1">
                    <a:lumMod val="85000"/>
                    <a:lumOff val="15000"/>
                  </a:schemeClr>
                </a:solidFill>
                <a:latin typeface="+mn-lt"/>
                <a:ea typeface="Lato Light" charset="0"/>
                <a:cs typeface="Lato Light" charset="0"/>
              </a:endParaRPr>
            </a:p>
          </p:txBody>
        </p:sp>
      </p:grpSp>
      <p:sp>
        <p:nvSpPr>
          <p:cNvPr id="31" name="Shape 94"/>
          <p:cNvSpPr/>
          <p:nvPr/>
        </p:nvSpPr>
        <p:spPr>
          <a:xfrm>
            <a:off x="4908590" y="3462135"/>
            <a:ext cx="0" cy="1433233"/>
          </a:xfrm>
          <a:prstGeom prst="line">
            <a:avLst/>
          </a:prstGeom>
          <a:ln w="19050">
            <a:solidFill>
              <a:schemeClr val="tx2">
                <a:lumMod val="60000"/>
                <a:lumOff val="40000"/>
              </a:schemeClr>
            </a:solidFill>
            <a:prstDash val="solid"/>
            <a:miter/>
            <a:headEnd type="none" w="med" len="sm"/>
            <a:tailEnd type="triangle" w="med" len="med"/>
          </a:ln>
        </p:spPr>
        <p:txBody>
          <a:bodyPr lIns="32146" rIns="32146"/>
          <a:lstStyle/>
          <a:p>
            <a:pPr lvl="0">
              <a:defRPr sz="2400"/>
            </a:pPr>
            <a:endParaRPr sz="1687"/>
          </a:p>
        </p:txBody>
      </p:sp>
      <p:sp>
        <p:nvSpPr>
          <p:cNvPr id="39" name="Shape 95"/>
          <p:cNvSpPr>
            <a:spLocks noChangeAspect="1"/>
          </p:cNvSpPr>
          <p:nvPr/>
        </p:nvSpPr>
        <p:spPr>
          <a:xfrm>
            <a:off x="4818590" y="5027248"/>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a:solidFill>
              <a:schemeClr val="tx2">
                <a:lumMod val="60000"/>
                <a:lumOff val="40000"/>
              </a:schemeClr>
            </a:solidFill>
            <a:miter lim="400000"/>
          </a:ln>
          <a:effectLst/>
        </p:spPr>
        <p:txBody>
          <a:bodyPr lIns="0" tIns="0" rIns="0" bIns="0" anchor="ctr"/>
          <a:lstStyle/>
          <a:p>
            <a:pPr lvl="0">
              <a:defRPr sz="2400">
                <a:solidFill>
                  <a:srgbClr val="FFFFFF"/>
                </a:solidFill>
              </a:defRPr>
            </a:pPr>
            <a:endParaRPr sz="1687"/>
          </a:p>
        </p:txBody>
      </p:sp>
      <p:sp>
        <p:nvSpPr>
          <p:cNvPr id="34" name="Shape 95"/>
          <p:cNvSpPr>
            <a:spLocks noChangeAspect="1"/>
          </p:cNvSpPr>
          <p:nvPr/>
        </p:nvSpPr>
        <p:spPr>
          <a:xfrm>
            <a:off x="4818590" y="3271759"/>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a:solidFill>
              <a:schemeClr val="tx2">
                <a:lumMod val="60000"/>
                <a:lumOff val="40000"/>
              </a:schemeClr>
            </a:solidFill>
            <a:miter lim="400000"/>
          </a:ln>
          <a:effectLst/>
        </p:spPr>
        <p:txBody>
          <a:bodyPr lIns="0" tIns="0" rIns="0" bIns="0" anchor="ctr"/>
          <a:lstStyle/>
          <a:p>
            <a:pPr lvl="0">
              <a:defRPr sz="2400">
                <a:solidFill>
                  <a:srgbClr val="FFFFFF"/>
                </a:solidFill>
              </a:defRPr>
            </a:pPr>
            <a:endParaRPr sz="1687"/>
          </a:p>
        </p:txBody>
      </p:sp>
      <p:grpSp>
        <p:nvGrpSpPr>
          <p:cNvPr id="8" name="Group 7"/>
          <p:cNvGrpSpPr/>
          <p:nvPr/>
        </p:nvGrpSpPr>
        <p:grpSpPr>
          <a:xfrm>
            <a:off x="5198275" y="3154562"/>
            <a:ext cx="6313634" cy="1094931"/>
            <a:chOff x="13934236" y="-371513"/>
            <a:chExt cx="6313634" cy="1094931"/>
          </a:xfrm>
        </p:grpSpPr>
        <p:sp>
          <p:nvSpPr>
            <p:cNvPr id="37" name="TextBox 36"/>
            <p:cNvSpPr txBox="1"/>
            <p:nvPr/>
          </p:nvSpPr>
          <p:spPr>
            <a:xfrm>
              <a:off x="13934236" y="-371513"/>
              <a:ext cx="3824933" cy="3715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0000" tIns="46800" rIns="90000" bIns="46800" numCol="1" spcCol="38100" rtlCol="0" anchor="ctr">
              <a:noAutofit/>
            </a:bodyPr>
            <a:lstStyle>
              <a:defPPr>
                <a:defRPr lang="en-US"/>
              </a:defPPr>
              <a:lvl1pPr latinLnBrk="1" hangingPunct="0">
                <a:defRPr>
                  <a:latin typeface="+mj-lt"/>
                  <a:ea typeface="Oswald Light" charset="0"/>
                  <a:cs typeface="Oswald Light" charset="0"/>
                </a:defRPr>
              </a:lvl1pPr>
            </a:lstStyle>
            <a:p>
              <a:r>
                <a:rPr lang="en-US" sz="2300" dirty="0" smtClean="0"/>
                <a:t>5.2</a:t>
              </a:r>
              <a:endParaRPr lang="en-US" sz="2300" dirty="0"/>
            </a:p>
          </p:txBody>
        </p:sp>
        <p:sp>
          <p:nvSpPr>
            <p:cNvPr id="41" name="TextBox 40"/>
            <p:cNvSpPr txBox="1"/>
            <p:nvPr>
              <p:custDataLst>
                <p:tags r:id="rId2"/>
              </p:custDataLst>
            </p:nvPr>
          </p:nvSpPr>
          <p:spPr>
            <a:xfrm>
              <a:off x="13934236" y="-17427"/>
              <a:ext cx="6313634" cy="740845"/>
            </a:xfrm>
            <a:prstGeom prst="rect">
              <a:avLst/>
            </a:prstGeom>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defRPr/>
              </a:pPr>
              <a:r>
                <a:rPr lang="en-US" b="1" dirty="0" smtClean="0">
                  <a:latin typeface="+mn-lt"/>
                </a:rPr>
                <a:t>All </a:t>
              </a:r>
              <a:r>
                <a:rPr lang="en-US" b="1" dirty="0">
                  <a:latin typeface="+mn-lt"/>
                </a:rPr>
                <a:t>student travelers retain primary responsibility for preparing themselves in advance of international travel</a:t>
              </a:r>
              <a:r>
                <a:rPr lang="en-US" dirty="0">
                  <a:latin typeface="+mn-lt"/>
                </a:rPr>
                <a:t>, to research and be aware of the risks involved in their planned trip, to ensure they are physically and mentally prepared for the travel, to ensure they have appropriate medical and other insurance, to conduct themselves in a safe manner while travelling and to bring any concerns they may have to the attention of the Activity Sponsor or the International Learning office as soon as possible.</a:t>
              </a:r>
              <a:endParaRPr lang="en-US" dirty="0">
                <a:solidFill>
                  <a:schemeClr val="tx2"/>
                </a:solidFill>
                <a:latin typeface="+mn-lt"/>
                <a:ea typeface="Lato Light" charset="0"/>
                <a:cs typeface="Lato Light" charset="0"/>
              </a:endParaRPr>
            </a:p>
          </p:txBody>
        </p:sp>
      </p:grpSp>
      <p:grpSp>
        <p:nvGrpSpPr>
          <p:cNvPr id="9" name="Group 8"/>
          <p:cNvGrpSpPr/>
          <p:nvPr/>
        </p:nvGrpSpPr>
        <p:grpSpPr>
          <a:xfrm>
            <a:off x="5198275" y="4895369"/>
            <a:ext cx="6313634" cy="1094931"/>
            <a:chOff x="13934236" y="1833650"/>
            <a:chExt cx="6313634" cy="1094931"/>
          </a:xfrm>
        </p:grpSpPr>
        <p:sp>
          <p:nvSpPr>
            <p:cNvPr id="42" name="TextBox 41"/>
            <p:cNvSpPr txBox="1"/>
            <p:nvPr/>
          </p:nvSpPr>
          <p:spPr>
            <a:xfrm>
              <a:off x="13934236" y="1833650"/>
              <a:ext cx="3824933" cy="3715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0000" tIns="46800" rIns="90000" bIns="46800" numCol="1" spcCol="38100" rtlCol="0" anchor="ctr">
              <a:noAutofit/>
            </a:bodyPr>
            <a:lstStyle>
              <a:defPPr>
                <a:defRPr lang="en-US"/>
              </a:defPPr>
              <a:lvl1pPr latinLnBrk="1" hangingPunct="0">
                <a:defRPr>
                  <a:latin typeface="+mj-lt"/>
                  <a:ea typeface="Oswald Light" charset="0"/>
                  <a:cs typeface="Oswald Light" charset="0"/>
                </a:defRPr>
              </a:lvl1pPr>
            </a:lstStyle>
            <a:p>
              <a:r>
                <a:rPr lang="en-US" sz="2300" dirty="0" smtClean="0"/>
                <a:t>5.4</a:t>
              </a:r>
              <a:endParaRPr lang="en-US" sz="2300" dirty="0"/>
            </a:p>
          </p:txBody>
        </p:sp>
        <p:sp>
          <p:nvSpPr>
            <p:cNvPr id="43" name="TextBox 42"/>
            <p:cNvSpPr txBox="1"/>
            <p:nvPr/>
          </p:nvSpPr>
          <p:spPr>
            <a:xfrm>
              <a:off x="13934236" y="2187736"/>
              <a:ext cx="6313634" cy="740845"/>
            </a:xfrm>
            <a:prstGeom prst="rect">
              <a:avLst/>
            </a:prstGeom>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defRPr/>
              </a:pPr>
              <a:r>
                <a:rPr lang="en-US" b="1" dirty="0">
                  <a:latin typeface="+mn-lt"/>
                </a:rPr>
                <a:t>The university bears no responsibility for students who undertake travel without the university’s authorization</a:t>
              </a:r>
              <a:r>
                <a:rPr lang="en-US" dirty="0">
                  <a:latin typeface="+mn-lt"/>
                </a:rPr>
                <a:t>, whether or not it is in pursuit of an approved university activity.</a:t>
              </a:r>
              <a:endParaRPr lang="en-US" dirty="0">
                <a:solidFill>
                  <a:schemeClr val="tx2"/>
                </a:solidFill>
                <a:latin typeface="+mn-lt"/>
                <a:ea typeface="Lato Light" charset="0"/>
                <a:cs typeface="Lato Light" charset="0"/>
              </a:endParaRPr>
            </a:p>
          </p:txBody>
        </p:sp>
      </p:grpSp>
      <p:sp>
        <p:nvSpPr>
          <p:cNvPr id="26" name="Shape 95"/>
          <p:cNvSpPr>
            <a:spLocks noChangeAspect="1"/>
          </p:cNvSpPr>
          <p:nvPr/>
        </p:nvSpPr>
        <p:spPr>
          <a:xfrm>
            <a:off x="4818590" y="1553909"/>
            <a:ext cx="180000" cy="180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a:solidFill>
              <a:schemeClr val="tx2">
                <a:lumMod val="60000"/>
                <a:lumOff val="40000"/>
              </a:schemeClr>
            </a:solidFill>
            <a:miter lim="400000"/>
          </a:ln>
          <a:effectLst/>
        </p:spPr>
        <p:txBody>
          <a:bodyPr lIns="0" tIns="0" rIns="0" bIns="0" anchor="ctr"/>
          <a:lstStyle/>
          <a:p>
            <a:pPr lvl="0">
              <a:defRPr sz="2400">
                <a:solidFill>
                  <a:srgbClr val="FFFFFF"/>
                </a:solidFill>
              </a:defRPr>
            </a:pPr>
            <a:endParaRPr sz="1687"/>
          </a:p>
        </p:txBody>
      </p:sp>
      <p:sp>
        <p:nvSpPr>
          <p:cNvPr id="30" name="TextBox 29"/>
          <p:cNvSpPr txBox="1"/>
          <p:nvPr/>
        </p:nvSpPr>
        <p:spPr>
          <a:xfrm>
            <a:off x="5198274" y="843825"/>
            <a:ext cx="6073105" cy="371513"/>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0000" tIns="46800" rIns="90000" bIns="46800" numCol="1" spcCol="38100" rtlCol="0" anchor="ctr">
            <a:noAutofit/>
          </a:bodyPr>
          <a:lstStyle>
            <a:defPPr>
              <a:defRPr lang="en-US"/>
            </a:defPPr>
            <a:lvl1pPr latinLnBrk="1" hangingPunct="0">
              <a:defRPr>
                <a:latin typeface="+mj-lt"/>
                <a:ea typeface="Oswald Light" charset="0"/>
                <a:cs typeface="Oswald Light" charset="0"/>
              </a:defRPr>
            </a:lvl1pPr>
          </a:lstStyle>
          <a:p>
            <a:r>
              <a:rPr lang="en-US" sz="2300" dirty="0" smtClean="0"/>
              <a:t>5.0 Travel Planning and Responsibilities </a:t>
            </a:r>
            <a:endParaRPr lang="en-US" sz="2300" dirty="0"/>
          </a:p>
        </p:txBody>
      </p:sp>
    </p:spTree>
    <p:custDataLst>
      <p:tags r:id="rId1"/>
    </p:custDataLst>
    <p:extLst>
      <p:ext uri="{BB962C8B-B14F-4D97-AF65-F5344CB8AC3E}">
        <p14:creationId xmlns:p14="http://schemas.microsoft.com/office/powerpoint/2010/main" val="33429314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Title 46"/>
          <p:cNvSpPr>
            <a:spLocks noGrp="1"/>
          </p:cNvSpPr>
          <p:nvPr>
            <p:ph type="title"/>
          </p:nvPr>
        </p:nvSpPr>
        <p:spPr>
          <a:xfrm>
            <a:off x="530352" y="257603"/>
            <a:ext cx="5413248" cy="1191666"/>
          </a:xfrm>
        </p:spPr>
        <p:txBody>
          <a:bodyPr/>
          <a:lstStyle/>
          <a:p>
            <a:r>
              <a:rPr lang="en-US" dirty="0" smtClean="0"/>
              <a:t>Seven Safety Abroad Steps for Students</a:t>
            </a:r>
            <a:endParaRPr lang="en-US" dirty="0"/>
          </a:p>
        </p:txBody>
      </p:sp>
      <p:grpSp>
        <p:nvGrpSpPr>
          <p:cNvPr id="8" name="Group 7"/>
          <p:cNvGrpSpPr/>
          <p:nvPr/>
        </p:nvGrpSpPr>
        <p:grpSpPr>
          <a:xfrm>
            <a:off x="606887" y="3012960"/>
            <a:ext cx="4816882" cy="720000"/>
            <a:chOff x="606887" y="2849954"/>
            <a:chExt cx="4816882" cy="720000"/>
          </a:xfrm>
        </p:grpSpPr>
        <p:grpSp>
          <p:nvGrpSpPr>
            <p:cNvPr id="2" name="Group 1"/>
            <p:cNvGrpSpPr/>
            <p:nvPr/>
          </p:nvGrpSpPr>
          <p:grpSpPr>
            <a:xfrm>
              <a:off x="606887" y="2849954"/>
              <a:ext cx="720000" cy="720000"/>
              <a:chOff x="606887" y="2849954"/>
              <a:chExt cx="720000" cy="720000"/>
            </a:xfrm>
          </p:grpSpPr>
          <p:sp>
            <p:nvSpPr>
              <p:cNvPr id="48" name="Shape 155"/>
              <p:cNvSpPr>
                <a:spLocks noChangeAspect="1"/>
              </p:cNvSpPr>
              <p:nvPr/>
            </p:nvSpPr>
            <p:spPr>
              <a:xfrm>
                <a:off x="606887" y="2849954"/>
                <a:ext cx="720000" cy="720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56" name="TextBox 55"/>
              <p:cNvSpPr txBox="1"/>
              <p:nvPr/>
            </p:nvSpPr>
            <p:spPr>
              <a:xfrm>
                <a:off x="822887" y="2902177"/>
                <a:ext cx="288000" cy="615553"/>
              </a:xfrm>
              <a:prstGeom prst="rect">
                <a:avLst/>
              </a:prstGeom>
              <a:ln w="12700">
                <a:miter lim="400000"/>
              </a:ln>
            </p:spPr>
            <p:txBody>
              <a:bodyPr lIns="90000" tIns="91440" rIns="90000" bIns="91440" anchor="ctr">
                <a:spAutoFit/>
              </a:bodyPr>
              <a:lstStyle>
                <a:lvl1pPr lvl="0" defTabSz="914400">
                  <a:defRPr sz="2000">
                    <a:solidFill>
                      <a:schemeClr val="bg1"/>
                    </a:solidFill>
                    <a:latin typeface="Yanone Kaffeesatz Regular"/>
                    <a:ea typeface="Yanone Kaffeesatz Regular"/>
                    <a:cs typeface="Yanone Kaffeesatz Regular"/>
                  </a:defRPr>
                </a:lvl1pPr>
              </a:lstStyle>
              <a:p>
                <a:pPr algn="ctr"/>
                <a:r>
                  <a:rPr lang="en-US" sz="2800" dirty="0" smtClean="0">
                    <a:latin typeface="+mj-lt"/>
                    <a:ea typeface="Oswald Light" charset="0"/>
                    <a:cs typeface="Oswald Light" charset="0"/>
                  </a:rPr>
                  <a:t>3</a:t>
                </a:r>
                <a:endParaRPr lang="en-US" sz="2800" dirty="0">
                  <a:latin typeface="+mj-lt"/>
                  <a:ea typeface="Oswald Light" charset="0"/>
                  <a:cs typeface="Oswald Light" charset="0"/>
                </a:endParaRPr>
              </a:p>
            </p:txBody>
          </p:sp>
        </p:grpSp>
        <p:sp>
          <p:nvSpPr>
            <p:cNvPr id="64" name="TextBox 63"/>
            <p:cNvSpPr txBox="1"/>
            <p:nvPr/>
          </p:nvSpPr>
          <p:spPr>
            <a:xfrm>
              <a:off x="1457880" y="2849955"/>
              <a:ext cx="3965889" cy="719999"/>
            </a:xfrm>
            <a:prstGeom prst="rect">
              <a:avLst/>
            </a:prstGeom>
            <a:ln w="12700">
              <a:miter lim="400000"/>
            </a:ln>
          </p:spPr>
          <p:txBody>
            <a:bodyPr wrap="square" lIns="90000" tIns="46800" rIns="90000" bIns="46800">
              <a:noAutofit/>
            </a:bodyPr>
            <a:lstStyle>
              <a:lvl1pPr lvl="0" algn="l" defTabSz="914400">
                <a:lnSpc>
                  <a:spcPct val="125000"/>
                </a:lnSpc>
                <a:defRPr sz="1200">
                  <a:solidFill>
                    <a:schemeClr val="tx1"/>
                  </a:solidFill>
                  <a:latin typeface="Lato Light"/>
                  <a:ea typeface="Lato Light"/>
                  <a:cs typeface="Lato Light"/>
                </a:defRPr>
              </a:lvl1pPr>
            </a:lstStyle>
            <a:p>
              <a:pPr>
                <a:lnSpc>
                  <a:spcPct val="100000"/>
                </a:lnSpc>
                <a:defRPr/>
              </a:pPr>
              <a:r>
                <a:rPr lang="en-US" sz="1800" dirty="0" smtClean="0">
                  <a:solidFill>
                    <a:schemeClr val="tx1">
                      <a:lumMod val="85000"/>
                      <a:lumOff val="15000"/>
                    </a:schemeClr>
                  </a:solidFill>
                  <a:latin typeface="+mn-lt"/>
                  <a:ea typeface="Lato Light" charset="0"/>
                  <a:cs typeface="Lato Light" charset="0"/>
                </a:rPr>
                <a:t>Enter information in Western’s </a:t>
              </a:r>
              <a:r>
                <a:rPr lang="en-US" sz="1800" b="1" dirty="0" smtClean="0">
                  <a:solidFill>
                    <a:schemeClr val="tx1">
                      <a:lumMod val="85000"/>
                      <a:lumOff val="15000"/>
                    </a:schemeClr>
                  </a:solidFill>
                  <a:latin typeface="+mn-lt"/>
                  <a:ea typeface="Lato Light" charset="0"/>
                  <a:cs typeface="Lato Light" charset="0"/>
                </a:rPr>
                <a:t>Travel Registry</a:t>
              </a:r>
              <a:endParaRPr lang="en-US" sz="1800" b="1" dirty="0">
                <a:solidFill>
                  <a:schemeClr val="tx1">
                    <a:lumMod val="85000"/>
                    <a:lumOff val="15000"/>
                  </a:schemeClr>
                </a:solidFill>
                <a:latin typeface="+mn-lt"/>
                <a:ea typeface="Lato Light" charset="0"/>
                <a:cs typeface="Lato Light" charset="0"/>
              </a:endParaRPr>
            </a:p>
          </p:txBody>
        </p:sp>
      </p:grpSp>
      <p:grpSp>
        <p:nvGrpSpPr>
          <p:cNvPr id="7" name="Group 6"/>
          <p:cNvGrpSpPr/>
          <p:nvPr/>
        </p:nvGrpSpPr>
        <p:grpSpPr>
          <a:xfrm>
            <a:off x="606887" y="4556603"/>
            <a:ext cx="5026993" cy="720000"/>
            <a:chOff x="606887" y="3674852"/>
            <a:chExt cx="5026993" cy="720000"/>
          </a:xfrm>
        </p:grpSpPr>
        <p:sp>
          <p:nvSpPr>
            <p:cNvPr id="23" name="Shape 155"/>
            <p:cNvSpPr>
              <a:spLocks noChangeAspect="1"/>
            </p:cNvSpPr>
            <p:nvPr/>
          </p:nvSpPr>
          <p:spPr>
            <a:xfrm>
              <a:off x="606887" y="3674852"/>
              <a:ext cx="720000" cy="720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24" name="TextBox 23"/>
            <p:cNvSpPr txBox="1"/>
            <p:nvPr/>
          </p:nvSpPr>
          <p:spPr>
            <a:xfrm>
              <a:off x="843257" y="3757853"/>
              <a:ext cx="247260" cy="553998"/>
            </a:xfrm>
            <a:prstGeom prst="rect">
              <a:avLst/>
            </a:prstGeom>
            <a:ln w="12700">
              <a:miter lim="400000"/>
            </a:ln>
          </p:spPr>
          <p:txBody>
            <a:bodyPr lIns="90000" tIns="91440" rIns="90000" bIns="91440" anchor="ctr">
              <a:spAutoFit/>
            </a:bodyPr>
            <a:lstStyle>
              <a:lvl1pPr lvl="0" defTabSz="914400">
                <a:defRPr sz="2000">
                  <a:solidFill>
                    <a:schemeClr val="bg1"/>
                  </a:solidFill>
                  <a:latin typeface="Yanone Kaffeesatz Regular"/>
                  <a:ea typeface="Yanone Kaffeesatz Regular"/>
                  <a:cs typeface="Yanone Kaffeesatz Regular"/>
                </a:defRPr>
              </a:lvl1pPr>
            </a:lstStyle>
            <a:p>
              <a:pPr algn="ctr"/>
              <a:r>
                <a:rPr lang="en-US" sz="2400" dirty="0" smtClean="0">
                  <a:latin typeface="+mj-lt"/>
                  <a:ea typeface="Oswald Light" charset="0"/>
                  <a:cs typeface="Oswald Light" charset="0"/>
                </a:rPr>
                <a:t>5</a:t>
              </a:r>
              <a:endParaRPr lang="en-US" sz="2400" dirty="0">
                <a:latin typeface="+mj-lt"/>
                <a:ea typeface="Oswald Light" charset="0"/>
                <a:cs typeface="Oswald Light" charset="0"/>
              </a:endParaRPr>
            </a:p>
          </p:txBody>
        </p:sp>
        <p:sp>
          <p:nvSpPr>
            <p:cNvPr id="22" name="TextBox 21"/>
            <p:cNvSpPr txBox="1"/>
            <p:nvPr/>
          </p:nvSpPr>
          <p:spPr>
            <a:xfrm>
              <a:off x="1457880" y="3674853"/>
              <a:ext cx="4176000" cy="719999"/>
            </a:xfrm>
            <a:prstGeom prst="rect">
              <a:avLst/>
            </a:prstGeom>
            <a:ln w="12700">
              <a:miter lim="400000"/>
            </a:ln>
          </p:spPr>
          <p:txBody>
            <a:bodyPr wrap="square" lIns="90000" tIns="46800" rIns="90000" bIns="46800">
              <a:noAutofit/>
            </a:bodyPr>
            <a:lstStyle>
              <a:lvl1pPr lvl="0" algn="l" defTabSz="914400">
                <a:lnSpc>
                  <a:spcPct val="125000"/>
                </a:lnSpc>
                <a:defRPr sz="1200">
                  <a:solidFill>
                    <a:schemeClr val="tx1"/>
                  </a:solidFill>
                  <a:latin typeface="Lato Light"/>
                  <a:ea typeface="Lato Light"/>
                  <a:cs typeface="Lato Light"/>
                </a:defRPr>
              </a:lvl1pPr>
            </a:lstStyle>
            <a:p>
              <a:pPr>
                <a:lnSpc>
                  <a:spcPct val="100000"/>
                </a:lnSpc>
                <a:defRPr/>
              </a:pPr>
              <a:r>
                <a:rPr lang="en-US" sz="1800" b="1" dirty="0" smtClean="0">
                  <a:solidFill>
                    <a:schemeClr val="tx1">
                      <a:lumMod val="85000"/>
                      <a:lumOff val="15000"/>
                    </a:schemeClr>
                  </a:solidFill>
                  <a:latin typeface="+mn-lt"/>
                  <a:ea typeface="Lato Light" charset="0"/>
                  <a:cs typeface="Lato Light" charset="0"/>
                </a:rPr>
                <a:t>Register with Canadians Abroad</a:t>
              </a:r>
              <a:endParaRPr lang="en-US" sz="1800" b="1" dirty="0">
                <a:solidFill>
                  <a:schemeClr val="tx1">
                    <a:lumMod val="85000"/>
                    <a:lumOff val="15000"/>
                  </a:schemeClr>
                </a:solidFill>
                <a:latin typeface="+mn-lt"/>
                <a:ea typeface="Lato Light" charset="0"/>
                <a:cs typeface="Lato Light" charset="0"/>
              </a:endParaRPr>
            </a:p>
          </p:txBody>
        </p:sp>
      </p:grpSp>
      <p:grpSp>
        <p:nvGrpSpPr>
          <p:cNvPr id="6" name="Group 5"/>
          <p:cNvGrpSpPr/>
          <p:nvPr/>
        </p:nvGrpSpPr>
        <p:grpSpPr>
          <a:xfrm>
            <a:off x="606886" y="5328827"/>
            <a:ext cx="5026994" cy="720000"/>
            <a:chOff x="606887" y="4545015"/>
            <a:chExt cx="5026994" cy="720000"/>
          </a:xfrm>
        </p:grpSpPr>
        <p:sp>
          <p:nvSpPr>
            <p:cNvPr id="28" name="Shape 155"/>
            <p:cNvSpPr>
              <a:spLocks noChangeAspect="1"/>
            </p:cNvSpPr>
            <p:nvPr/>
          </p:nvSpPr>
          <p:spPr>
            <a:xfrm>
              <a:off x="606887" y="4545015"/>
              <a:ext cx="720000" cy="720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32" name="TextBox 31"/>
            <p:cNvSpPr txBox="1"/>
            <p:nvPr/>
          </p:nvSpPr>
          <p:spPr>
            <a:xfrm>
              <a:off x="843257" y="4628016"/>
              <a:ext cx="247260" cy="553998"/>
            </a:xfrm>
            <a:prstGeom prst="rect">
              <a:avLst/>
            </a:prstGeom>
            <a:ln w="12700">
              <a:miter lim="400000"/>
            </a:ln>
          </p:spPr>
          <p:txBody>
            <a:bodyPr lIns="90000" tIns="91440" rIns="90000" bIns="91440" anchor="ctr">
              <a:spAutoFit/>
            </a:bodyPr>
            <a:lstStyle>
              <a:lvl1pPr lvl="0" defTabSz="914400">
                <a:defRPr sz="2000">
                  <a:solidFill>
                    <a:schemeClr val="bg1"/>
                  </a:solidFill>
                  <a:latin typeface="Yanone Kaffeesatz Regular"/>
                  <a:ea typeface="Yanone Kaffeesatz Regular"/>
                  <a:cs typeface="Yanone Kaffeesatz Regular"/>
                </a:defRPr>
              </a:lvl1pPr>
            </a:lstStyle>
            <a:p>
              <a:pPr algn="ctr"/>
              <a:r>
                <a:rPr lang="en-US" sz="2400" dirty="0" smtClean="0">
                  <a:latin typeface="+mj-lt"/>
                  <a:ea typeface="Oswald Light" charset="0"/>
                  <a:cs typeface="Oswald Light" charset="0"/>
                </a:rPr>
                <a:t>6</a:t>
              </a:r>
              <a:endParaRPr lang="en-US" sz="2400" dirty="0">
                <a:latin typeface="+mj-lt"/>
                <a:ea typeface="Oswald Light" charset="0"/>
                <a:cs typeface="Oswald Light" charset="0"/>
              </a:endParaRPr>
            </a:p>
          </p:txBody>
        </p:sp>
        <p:sp>
          <p:nvSpPr>
            <p:cNvPr id="27" name="TextBox 26"/>
            <p:cNvSpPr txBox="1"/>
            <p:nvPr/>
          </p:nvSpPr>
          <p:spPr>
            <a:xfrm>
              <a:off x="1457881" y="4545016"/>
              <a:ext cx="4176000" cy="719999"/>
            </a:xfrm>
            <a:prstGeom prst="rect">
              <a:avLst/>
            </a:prstGeom>
            <a:ln w="12700">
              <a:miter lim="400000"/>
            </a:ln>
          </p:spPr>
          <p:txBody>
            <a:bodyPr wrap="square" lIns="90000" tIns="46800" rIns="90000" bIns="46800">
              <a:noAutofit/>
            </a:bodyPr>
            <a:lstStyle>
              <a:lvl1pPr lvl="0" algn="l" defTabSz="914400">
                <a:lnSpc>
                  <a:spcPct val="125000"/>
                </a:lnSpc>
                <a:defRPr sz="1200">
                  <a:solidFill>
                    <a:schemeClr val="tx1"/>
                  </a:solidFill>
                  <a:latin typeface="Lato Light"/>
                  <a:ea typeface="Lato Light"/>
                  <a:cs typeface="Lato Light"/>
                </a:defRPr>
              </a:lvl1pPr>
            </a:lstStyle>
            <a:p>
              <a:pPr>
                <a:lnSpc>
                  <a:spcPct val="100000"/>
                </a:lnSpc>
                <a:defRPr/>
              </a:pPr>
              <a:r>
                <a:rPr lang="en-US" sz="1800" dirty="0" smtClean="0">
                  <a:solidFill>
                    <a:schemeClr val="tx1">
                      <a:lumMod val="85000"/>
                      <a:lumOff val="15000"/>
                    </a:schemeClr>
                  </a:solidFill>
                  <a:latin typeface="+mn-lt"/>
                  <a:ea typeface="Lato Light" charset="0"/>
                  <a:cs typeface="Lato Light" charset="0"/>
                </a:rPr>
                <a:t>Obtain any required </a:t>
              </a:r>
              <a:r>
                <a:rPr lang="en-US" sz="1800" b="1" dirty="0" smtClean="0">
                  <a:solidFill>
                    <a:schemeClr val="tx1">
                      <a:lumMod val="85000"/>
                      <a:lumOff val="15000"/>
                    </a:schemeClr>
                  </a:solidFill>
                  <a:latin typeface="+mn-lt"/>
                  <a:ea typeface="Lato Light" charset="0"/>
                  <a:cs typeface="Lato Light" charset="0"/>
                </a:rPr>
                <a:t>vaccinations</a:t>
              </a:r>
              <a:r>
                <a:rPr lang="en-US" sz="1800" dirty="0" smtClean="0">
                  <a:solidFill>
                    <a:schemeClr val="tx1">
                      <a:lumMod val="85000"/>
                      <a:lumOff val="15000"/>
                    </a:schemeClr>
                  </a:solidFill>
                  <a:latin typeface="+mn-lt"/>
                  <a:ea typeface="Lato Light" charset="0"/>
                  <a:cs typeface="Lato Light" charset="0"/>
                </a:rPr>
                <a:t> or health checks</a:t>
              </a:r>
              <a:endParaRPr lang="en-US" sz="1800" dirty="0">
                <a:solidFill>
                  <a:schemeClr val="tx1">
                    <a:lumMod val="85000"/>
                    <a:lumOff val="15000"/>
                  </a:schemeClr>
                </a:solidFill>
                <a:latin typeface="+mn-lt"/>
                <a:ea typeface="Lato Light" charset="0"/>
                <a:cs typeface="Lato Light" charset="0"/>
              </a:endParaRPr>
            </a:p>
          </p:txBody>
        </p:sp>
      </p:grpSp>
      <p:grpSp>
        <p:nvGrpSpPr>
          <p:cNvPr id="5" name="Group 4"/>
          <p:cNvGrpSpPr/>
          <p:nvPr/>
        </p:nvGrpSpPr>
        <p:grpSpPr>
          <a:xfrm>
            <a:off x="606887" y="6101050"/>
            <a:ext cx="5026993" cy="720000"/>
            <a:chOff x="606887" y="5415177"/>
            <a:chExt cx="5026993" cy="720000"/>
          </a:xfrm>
        </p:grpSpPr>
        <p:sp>
          <p:nvSpPr>
            <p:cNvPr id="38" name="Shape 155"/>
            <p:cNvSpPr>
              <a:spLocks noChangeAspect="1"/>
            </p:cNvSpPr>
            <p:nvPr/>
          </p:nvSpPr>
          <p:spPr>
            <a:xfrm>
              <a:off x="606887" y="5415177"/>
              <a:ext cx="720000" cy="720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39" name="TextBox 38"/>
            <p:cNvSpPr txBox="1"/>
            <p:nvPr/>
          </p:nvSpPr>
          <p:spPr>
            <a:xfrm>
              <a:off x="843257" y="5467401"/>
              <a:ext cx="247260" cy="615553"/>
            </a:xfrm>
            <a:prstGeom prst="rect">
              <a:avLst/>
            </a:prstGeom>
            <a:ln w="12700">
              <a:miter lim="400000"/>
            </a:ln>
          </p:spPr>
          <p:txBody>
            <a:bodyPr lIns="90000" tIns="91440" rIns="90000" bIns="91440" anchor="ctr">
              <a:spAutoFit/>
            </a:bodyPr>
            <a:lstStyle>
              <a:lvl1pPr lvl="0" defTabSz="914400">
                <a:defRPr sz="2000">
                  <a:solidFill>
                    <a:schemeClr val="bg1"/>
                  </a:solidFill>
                  <a:latin typeface="Yanone Kaffeesatz Regular"/>
                  <a:ea typeface="Yanone Kaffeesatz Regular"/>
                  <a:cs typeface="Yanone Kaffeesatz Regular"/>
                </a:defRPr>
              </a:lvl1pPr>
            </a:lstStyle>
            <a:p>
              <a:pPr algn="ctr"/>
              <a:r>
                <a:rPr lang="en-US" sz="2800" dirty="0">
                  <a:latin typeface="+mj-lt"/>
                  <a:ea typeface="Oswald Light" charset="0"/>
                  <a:cs typeface="Oswald Light" charset="0"/>
                </a:rPr>
                <a:t>7</a:t>
              </a:r>
            </a:p>
          </p:txBody>
        </p:sp>
        <p:sp>
          <p:nvSpPr>
            <p:cNvPr id="35" name="TextBox 34"/>
            <p:cNvSpPr txBox="1"/>
            <p:nvPr/>
          </p:nvSpPr>
          <p:spPr>
            <a:xfrm>
              <a:off x="1457880" y="5415178"/>
              <a:ext cx="4176000" cy="719999"/>
            </a:xfrm>
            <a:prstGeom prst="rect">
              <a:avLst/>
            </a:prstGeom>
            <a:ln w="12700">
              <a:miter lim="400000"/>
            </a:ln>
          </p:spPr>
          <p:txBody>
            <a:bodyPr wrap="square" lIns="90000" tIns="46800" rIns="90000" bIns="46800">
              <a:noAutofit/>
            </a:bodyPr>
            <a:lstStyle>
              <a:lvl1pPr lvl="0" algn="l" defTabSz="914400">
                <a:lnSpc>
                  <a:spcPct val="125000"/>
                </a:lnSpc>
                <a:defRPr sz="1200">
                  <a:solidFill>
                    <a:schemeClr val="tx1"/>
                  </a:solidFill>
                  <a:latin typeface="Lato Light"/>
                  <a:ea typeface="Lato Light"/>
                  <a:cs typeface="Lato Light"/>
                </a:defRPr>
              </a:lvl1pPr>
            </a:lstStyle>
            <a:p>
              <a:pPr>
                <a:lnSpc>
                  <a:spcPct val="100000"/>
                </a:lnSpc>
                <a:defRPr/>
              </a:pPr>
              <a:r>
                <a:rPr lang="en-US" sz="1800" dirty="0" smtClean="0">
                  <a:solidFill>
                    <a:schemeClr val="tx1">
                      <a:lumMod val="85000"/>
                      <a:lumOff val="15000"/>
                    </a:schemeClr>
                  </a:solidFill>
                  <a:latin typeface="+mn-lt"/>
                  <a:ea typeface="Lato Light" charset="0"/>
                  <a:cs typeface="Lato Light" charset="0"/>
                </a:rPr>
                <a:t>Learn how to </a:t>
              </a:r>
              <a:r>
                <a:rPr lang="en-US" sz="1800" b="1" dirty="0" smtClean="0">
                  <a:solidFill>
                    <a:schemeClr val="tx1">
                      <a:lumMod val="85000"/>
                      <a:lumOff val="15000"/>
                    </a:schemeClr>
                  </a:solidFill>
                  <a:latin typeface="+mn-lt"/>
                  <a:ea typeface="Lato Light" charset="0"/>
                  <a:cs typeface="Lato Light" charset="0"/>
                </a:rPr>
                <a:t>stay safe abroad</a:t>
              </a:r>
              <a:endParaRPr lang="en-US" sz="1800" b="1" dirty="0">
                <a:solidFill>
                  <a:schemeClr val="tx1">
                    <a:lumMod val="85000"/>
                    <a:lumOff val="15000"/>
                  </a:schemeClr>
                </a:solidFill>
                <a:latin typeface="+mn-lt"/>
                <a:ea typeface="Lato Light" charset="0"/>
                <a:cs typeface="Lato Light" charset="0"/>
              </a:endParaRPr>
            </a:p>
          </p:txBody>
        </p:sp>
      </p:grpSp>
      <p:grpSp>
        <p:nvGrpSpPr>
          <p:cNvPr id="10" name="Group 9"/>
          <p:cNvGrpSpPr/>
          <p:nvPr/>
        </p:nvGrpSpPr>
        <p:grpSpPr>
          <a:xfrm>
            <a:off x="606886" y="1480913"/>
            <a:ext cx="4816882" cy="720000"/>
            <a:chOff x="642909" y="1481124"/>
            <a:chExt cx="4816882" cy="720000"/>
          </a:xfrm>
        </p:grpSpPr>
        <p:grpSp>
          <p:nvGrpSpPr>
            <p:cNvPr id="45" name="Group 44"/>
            <p:cNvGrpSpPr/>
            <p:nvPr/>
          </p:nvGrpSpPr>
          <p:grpSpPr>
            <a:xfrm>
              <a:off x="642909" y="1481124"/>
              <a:ext cx="720000" cy="720000"/>
              <a:chOff x="606887" y="2849954"/>
              <a:chExt cx="720000" cy="720000"/>
            </a:xfrm>
          </p:grpSpPr>
          <p:sp>
            <p:nvSpPr>
              <p:cNvPr id="46" name="Shape 155"/>
              <p:cNvSpPr>
                <a:spLocks noChangeAspect="1"/>
              </p:cNvSpPr>
              <p:nvPr/>
            </p:nvSpPr>
            <p:spPr>
              <a:xfrm>
                <a:off x="606887" y="2849954"/>
                <a:ext cx="720000" cy="720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49" name="TextBox 48"/>
              <p:cNvSpPr txBox="1"/>
              <p:nvPr/>
            </p:nvSpPr>
            <p:spPr>
              <a:xfrm>
                <a:off x="822887" y="2885954"/>
                <a:ext cx="288000" cy="648000"/>
              </a:xfrm>
              <a:prstGeom prst="rect">
                <a:avLst/>
              </a:prstGeom>
              <a:ln w="12700">
                <a:miter lim="400000"/>
              </a:ln>
            </p:spPr>
            <p:txBody>
              <a:bodyPr lIns="90000" tIns="91440" rIns="90000" bIns="91440" anchor="ctr">
                <a:spAutoFit/>
              </a:bodyPr>
              <a:lstStyle>
                <a:lvl1pPr lvl="0" defTabSz="914400">
                  <a:defRPr sz="2000">
                    <a:solidFill>
                      <a:schemeClr val="bg1"/>
                    </a:solidFill>
                    <a:latin typeface="Yanone Kaffeesatz Regular"/>
                    <a:ea typeface="Yanone Kaffeesatz Regular"/>
                    <a:cs typeface="Yanone Kaffeesatz Regular"/>
                  </a:defRPr>
                </a:lvl1pPr>
              </a:lstStyle>
              <a:p>
                <a:pPr algn="ctr"/>
                <a:r>
                  <a:rPr lang="en-US" sz="2800" dirty="0">
                    <a:latin typeface="+mj-lt"/>
                    <a:ea typeface="Oswald Light" charset="0"/>
                    <a:cs typeface="Oswald Light" charset="0"/>
                  </a:rPr>
                  <a:t>1</a:t>
                </a:r>
              </a:p>
            </p:txBody>
          </p:sp>
        </p:grpSp>
        <p:sp>
          <p:nvSpPr>
            <p:cNvPr id="50" name="TextBox 49"/>
            <p:cNvSpPr txBox="1"/>
            <p:nvPr/>
          </p:nvSpPr>
          <p:spPr>
            <a:xfrm>
              <a:off x="1493902" y="1481125"/>
              <a:ext cx="3965889" cy="719999"/>
            </a:xfrm>
            <a:prstGeom prst="rect">
              <a:avLst/>
            </a:prstGeom>
            <a:ln w="12700">
              <a:miter lim="400000"/>
            </a:ln>
          </p:spPr>
          <p:txBody>
            <a:bodyPr wrap="square" lIns="90000" tIns="46800" rIns="90000" bIns="46800">
              <a:noAutofit/>
            </a:bodyPr>
            <a:lstStyle>
              <a:lvl1pPr lvl="0" algn="l" defTabSz="914400">
                <a:lnSpc>
                  <a:spcPct val="125000"/>
                </a:lnSpc>
                <a:defRPr sz="1200">
                  <a:solidFill>
                    <a:schemeClr val="tx1"/>
                  </a:solidFill>
                  <a:latin typeface="Lato Light"/>
                  <a:ea typeface="Lato Light"/>
                  <a:cs typeface="Lato Light"/>
                </a:defRPr>
              </a:lvl1pPr>
            </a:lstStyle>
            <a:p>
              <a:pPr>
                <a:lnSpc>
                  <a:spcPct val="100000"/>
                </a:lnSpc>
                <a:defRPr/>
              </a:pPr>
              <a:r>
                <a:rPr lang="en-US" sz="1800" dirty="0" smtClean="0">
                  <a:solidFill>
                    <a:schemeClr val="tx1">
                      <a:lumMod val="85000"/>
                      <a:lumOff val="15000"/>
                    </a:schemeClr>
                  </a:solidFill>
                  <a:latin typeface="+mn-lt"/>
                  <a:ea typeface="Lato Light" charset="0"/>
                  <a:cs typeface="Lato Light" charset="0"/>
                </a:rPr>
                <a:t>Review Government of Canada </a:t>
              </a:r>
              <a:r>
                <a:rPr lang="en-US" sz="1800" b="1" dirty="0" smtClean="0">
                  <a:solidFill>
                    <a:schemeClr val="tx1">
                      <a:lumMod val="85000"/>
                      <a:lumOff val="15000"/>
                    </a:schemeClr>
                  </a:solidFill>
                  <a:latin typeface="+mn-lt"/>
                  <a:ea typeface="Lato Light" charset="0"/>
                  <a:cs typeface="Lato Light" charset="0"/>
                </a:rPr>
                <a:t>travel advisories</a:t>
              </a:r>
              <a:endParaRPr lang="en-US" sz="1800" b="1" dirty="0">
                <a:solidFill>
                  <a:schemeClr val="tx1">
                    <a:lumMod val="85000"/>
                    <a:lumOff val="15000"/>
                  </a:schemeClr>
                </a:solidFill>
                <a:latin typeface="+mn-lt"/>
                <a:ea typeface="Lato Light" charset="0"/>
                <a:cs typeface="Lato Light" charset="0"/>
              </a:endParaRPr>
            </a:p>
          </p:txBody>
        </p:sp>
      </p:grpSp>
      <p:grpSp>
        <p:nvGrpSpPr>
          <p:cNvPr id="3" name="Group 2"/>
          <p:cNvGrpSpPr/>
          <p:nvPr/>
        </p:nvGrpSpPr>
        <p:grpSpPr>
          <a:xfrm>
            <a:off x="606887" y="3800603"/>
            <a:ext cx="4816882" cy="720000"/>
            <a:chOff x="606887" y="3512909"/>
            <a:chExt cx="4816882" cy="720000"/>
          </a:xfrm>
        </p:grpSpPr>
        <p:grpSp>
          <p:nvGrpSpPr>
            <p:cNvPr id="51" name="Group 50"/>
            <p:cNvGrpSpPr/>
            <p:nvPr/>
          </p:nvGrpSpPr>
          <p:grpSpPr>
            <a:xfrm>
              <a:off x="606887" y="3512909"/>
              <a:ext cx="720000" cy="720000"/>
              <a:chOff x="606887" y="2849954"/>
              <a:chExt cx="720000" cy="720000"/>
            </a:xfrm>
          </p:grpSpPr>
          <p:sp>
            <p:nvSpPr>
              <p:cNvPr id="52" name="Shape 155"/>
              <p:cNvSpPr>
                <a:spLocks noChangeAspect="1"/>
              </p:cNvSpPr>
              <p:nvPr/>
            </p:nvSpPr>
            <p:spPr>
              <a:xfrm>
                <a:off x="606887" y="2849954"/>
                <a:ext cx="720000" cy="720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53" name="TextBox 52"/>
              <p:cNvSpPr txBox="1"/>
              <p:nvPr/>
            </p:nvSpPr>
            <p:spPr>
              <a:xfrm>
                <a:off x="822887" y="2902177"/>
                <a:ext cx="288000" cy="615553"/>
              </a:xfrm>
              <a:prstGeom prst="rect">
                <a:avLst/>
              </a:prstGeom>
              <a:ln w="12700">
                <a:miter lim="400000"/>
              </a:ln>
            </p:spPr>
            <p:txBody>
              <a:bodyPr lIns="90000" tIns="91440" rIns="90000" bIns="91440" anchor="ctr">
                <a:spAutoFit/>
              </a:bodyPr>
              <a:lstStyle>
                <a:lvl1pPr lvl="0" defTabSz="914400">
                  <a:defRPr sz="2000">
                    <a:solidFill>
                      <a:schemeClr val="bg1"/>
                    </a:solidFill>
                    <a:latin typeface="Yanone Kaffeesatz Regular"/>
                    <a:ea typeface="Yanone Kaffeesatz Regular"/>
                    <a:cs typeface="Yanone Kaffeesatz Regular"/>
                  </a:defRPr>
                </a:lvl1pPr>
              </a:lstStyle>
              <a:p>
                <a:pPr algn="ctr"/>
                <a:r>
                  <a:rPr lang="en-US" sz="2800" dirty="0" smtClean="0">
                    <a:latin typeface="+mj-lt"/>
                    <a:ea typeface="Oswald Light" charset="0"/>
                    <a:cs typeface="Oswald Light" charset="0"/>
                  </a:rPr>
                  <a:t>4</a:t>
                </a:r>
                <a:endParaRPr lang="en-US" sz="2800" dirty="0">
                  <a:latin typeface="+mj-lt"/>
                  <a:ea typeface="Oswald Light" charset="0"/>
                  <a:cs typeface="Oswald Light" charset="0"/>
                </a:endParaRPr>
              </a:p>
            </p:txBody>
          </p:sp>
        </p:grpSp>
        <p:sp>
          <p:nvSpPr>
            <p:cNvPr id="54" name="TextBox 53"/>
            <p:cNvSpPr txBox="1"/>
            <p:nvPr/>
          </p:nvSpPr>
          <p:spPr>
            <a:xfrm>
              <a:off x="1457880" y="3512910"/>
              <a:ext cx="3965889" cy="719999"/>
            </a:xfrm>
            <a:prstGeom prst="rect">
              <a:avLst/>
            </a:prstGeom>
            <a:ln w="12700">
              <a:miter lim="400000"/>
            </a:ln>
          </p:spPr>
          <p:txBody>
            <a:bodyPr wrap="square" lIns="90000" tIns="46800" rIns="90000" bIns="46800">
              <a:noAutofit/>
            </a:bodyPr>
            <a:lstStyle>
              <a:lvl1pPr lvl="0" algn="l" defTabSz="914400">
                <a:lnSpc>
                  <a:spcPct val="125000"/>
                </a:lnSpc>
                <a:defRPr sz="1200">
                  <a:solidFill>
                    <a:schemeClr val="tx1"/>
                  </a:solidFill>
                  <a:latin typeface="Lato Light"/>
                  <a:ea typeface="Lato Light"/>
                  <a:cs typeface="Lato Light"/>
                </a:defRPr>
              </a:lvl1pPr>
            </a:lstStyle>
            <a:p>
              <a:pPr>
                <a:lnSpc>
                  <a:spcPct val="100000"/>
                </a:lnSpc>
                <a:defRPr/>
              </a:pPr>
              <a:r>
                <a:rPr lang="en-US" sz="1800" dirty="0" smtClean="0">
                  <a:solidFill>
                    <a:schemeClr val="tx1">
                      <a:lumMod val="85000"/>
                      <a:lumOff val="15000"/>
                    </a:schemeClr>
                  </a:solidFill>
                  <a:latin typeface="+mn-lt"/>
                  <a:ea typeface="Lato Light" charset="0"/>
                  <a:cs typeface="Lato Light" charset="0"/>
                </a:rPr>
                <a:t>Review </a:t>
              </a:r>
              <a:r>
                <a:rPr lang="en-US" sz="1800" b="1" dirty="0" smtClean="0">
                  <a:solidFill>
                    <a:schemeClr val="tx1">
                      <a:lumMod val="85000"/>
                      <a:lumOff val="15000"/>
                    </a:schemeClr>
                  </a:solidFill>
                  <a:latin typeface="+mn-lt"/>
                  <a:ea typeface="Lato Light" charset="0"/>
                  <a:cs typeface="Lato Light" charset="0"/>
                </a:rPr>
                <a:t>insurance coverage </a:t>
              </a:r>
              <a:r>
                <a:rPr lang="en-US" sz="1800" dirty="0" smtClean="0">
                  <a:solidFill>
                    <a:schemeClr val="tx1">
                      <a:lumMod val="85000"/>
                      <a:lumOff val="15000"/>
                    </a:schemeClr>
                  </a:solidFill>
                  <a:latin typeface="+mn-lt"/>
                  <a:ea typeface="Lato Light" charset="0"/>
                  <a:cs typeface="Lato Light" charset="0"/>
                </a:rPr>
                <a:t>for out-of-country travel</a:t>
              </a:r>
              <a:endParaRPr lang="en-US" sz="1800" dirty="0">
                <a:solidFill>
                  <a:schemeClr val="tx1">
                    <a:lumMod val="85000"/>
                    <a:lumOff val="15000"/>
                  </a:schemeClr>
                </a:solidFill>
                <a:latin typeface="+mn-lt"/>
                <a:ea typeface="Lato Light" charset="0"/>
                <a:cs typeface="Lato Light" charset="0"/>
              </a:endParaRPr>
            </a:p>
          </p:txBody>
        </p:sp>
      </p:grpSp>
      <p:grpSp>
        <p:nvGrpSpPr>
          <p:cNvPr id="9" name="Group 8"/>
          <p:cNvGrpSpPr/>
          <p:nvPr/>
        </p:nvGrpSpPr>
        <p:grpSpPr>
          <a:xfrm>
            <a:off x="606886" y="2240735"/>
            <a:ext cx="4816882" cy="720000"/>
            <a:chOff x="662304" y="2448173"/>
            <a:chExt cx="4816882" cy="720000"/>
          </a:xfrm>
        </p:grpSpPr>
        <p:grpSp>
          <p:nvGrpSpPr>
            <p:cNvPr id="55" name="Group 54"/>
            <p:cNvGrpSpPr/>
            <p:nvPr/>
          </p:nvGrpSpPr>
          <p:grpSpPr>
            <a:xfrm>
              <a:off x="662304" y="2448173"/>
              <a:ext cx="720000" cy="720000"/>
              <a:chOff x="606887" y="2849954"/>
              <a:chExt cx="720000" cy="720000"/>
            </a:xfrm>
          </p:grpSpPr>
          <p:sp>
            <p:nvSpPr>
              <p:cNvPr id="57" name="Shape 155"/>
              <p:cNvSpPr>
                <a:spLocks noChangeAspect="1"/>
              </p:cNvSpPr>
              <p:nvPr/>
            </p:nvSpPr>
            <p:spPr>
              <a:xfrm>
                <a:off x="606887" y="2849954"/>
                <a:ext cx="720000" cy="720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58" name="TextBox 57"/>
              <p:cNvSpPr txBox="1"/>
              <p:nvPr/>
            </p:nvSpPr>
            <p:spPr>
              <a:xfrm>
                <a:off x="822887" y="2902177"/>
                <a:ext cx="288000" cy="615553"/>
              </a:xfrm>
              <a:prstGeom prst="rect">
                <a:avLst/>
              </a:prstGeom>
              <a:ln w="12700">
                <a:miter lim="400000"/>
              </a:ln>
            </p:spPr>
            <p:txBody>
              <a:bodyPr lIns="90000" tIns="91440" rIns="90000" bIns="91440" anchor="ctr">
                <a:spAutoFit/>
              </a:bodyPr>
              <a:lstStyle>
                <a:lvl1pPr lvl="0" defTabSz="914400">
                  <a:defRPr sz="2000">
                    <a:solidFill>
                      <a:schemeClr val="bg1"/>
                    </a:solidFill>
                    <a:latin typeface="Yanone Kaffeesatz Regular"/>
                    <a:ea typeface="Yanone Kaffeesatz Regular"/>
                    <a:cs typeface="Yanone Kaffeesatz Regular"/>
                  </a:defRPr>
                </a:lvl1pPr>
              </a:lstStyle>
              <a:p>
                <a:pPr algn="ctr"/>
                <a:r>
                  <a:rPr lang="en-US" sz="2800" dirty="0" smtClean="0">
                    <a:latin typeface="+mj-lt"/>
                    <a:ea typeface="Oswald Light" charset="0"/>
                    <a:cs typeface="Oswald Light" charset="0"/>
                  </a:rPr>
                  <a:t>2</a:t>
                </a:r>
                <a:endParaRPr lang="en-US" sz="2800" dirty="0">
                  <a:latin typeface="+mj-lt"/>
                  <a:ea typeface="Oswald Light" charset="0"/>
                  <a:cs typeface="Oswald Light" charset="0"/>
                </a:endParaRPr>
              </a:p>
            </p:txBody>
          </p:sp>
        </p:grpSp>
        <p:sp>
          <p:nvSpPr>
            <p:cNvPr id="59" name="TextBox 58"/>
            <p:cNvSpPr txBox="1"/>
            <p:nvPr/>
          </p:nvSpPr>
          <p:spPr>
            <a:xfrm>
              <a:off x="1513297" y="2448174"/>
              <a:ext cx="3965889" cy="719999"/>
            </a:xfrm>
            <a:prstGeom prst="rect">
              <a:avLst/>
            </a:prstGeom>
            <a:ln w="12700">
              <a:miter lim="400000"/>
            </a:ln>
          </p:spPr>
          <p:txBody>
            <a:bodyPr wrap="square" lIns="90000" tIns="46800" rIns="90000" bIns="46800">
              <a:noAutofit/>
            </a:bodyPr>
            <a:lstStyle>
              <a:lvl1pPr lvl="0" algn="l" defTabSz="914400">
                <a:lnSpc>
                  <a:spcPct val="125000"/>
                </a:lnSpc>
                <a:defRPr sz="1200">
                  <a:solidFill>
                    <a:schemeClr val="tx1"/>
                  </a:solidFill>
                  <a:latin typeface="Lato Light"/>
                  <a:ea typeface="Lato Light"/>
                  <a:cs typeface="Lato Light"/>
                </a:defRPr>
              </a:lvl1pPr>
            </a:lstStyle>
            <a:p>
              <a:pPr>
                <a:lnSpc>
                  <a:spcPct val="100000"/>
                </a:lnSpc>
                <a:defRPr/>
              </a:pPr>
              <a:r>
                <a:rPr lang="en-US" sz="1800" dirty="0" smtClean="0">
                  <a:solidFill>
                    <a:schemeClr val="tx1">
                      <a:lumMod val="85000"/>
                      <a:lumOff val="15000"/>
                    </a:schemeClr>
                  </a:solidFill>
                  <a:latin typeface="+mn-lt"/>
                  <a:ea typeface="Lato Light" charset="0"/>
                  <a:cs typeface="Lato Light" charset="0"/>
                </a:rPr>
                <a:t>Complete </a:t>
              </a:r>
              <a:r>
                <a:rPr lang="en-US" sz="1800" b="1" dirty="0" smtClean="0">
                  <a:solidFill>
                    <a:schemeClr val="tx1">
                      <a:lumMod val="85000"/>
                      <a:lumOff val="15000"/>
                    </a:schemeClr>
                  </a:solidFill>
                  <a:latin typeface="+mn-lt"/>
                  <a:ea typeface="Lato Light" charset="0"/>
                  <a:cs typeface="Lato Light" charset="0"/>
                </a:rPr>
                <a:t>pre-departure training </a:t>
              </a:r>
              <a:r>
                <a:rPr lang="en-US" sz="1800" dirty="0" smtClean="0">
                  <a:solidFill>
                    <a:schemeClr val="tx1">
                      <a:lumMod val="85000"/>
                      <a:lumOff val="15000"/>
                    </a:schemeClr>
                  </a:solidFill>
                  <a:latin typeface="+mn-lt"/>
                  <a:ea typeface="Lato Light" charset="0"/>
                  <a:cs typeface="Lato Light" charset="0"/>
                </a:rPr>
                <a:t>sessions</a:t>
              </a:r>
              <a:endParaRPr lang="en-US" sz="1800" dirty="0">
                <a:solidFill>
                  <a:schemeClr val="tx1">
                    <a:lumMod val="85000"/>
                    <a:lumOff val="15000"/>
                  </a:schemeClr>
                </a:solidFill>
                <a:latin typeface="+mn-lt"/>
                <a:ea typeface="Lato Light" charset="0"/>
                <a:cs typeface="Lato Light" charset="0"/>
              </a:endParaRPr>
            </a:p>
          </p:txBody>
        </p:sp>
      </p:grpSp>
      <p:pic>
        <p:nvPicPr>
          <p:cNvPr id="19" name="Picture 18"/>
          <p:cNvPicPr>
            <a:picLocks noChangeAspect="1"/>
          </p:cNvPicPr>
          <p:nvPr/>
        </p:nvPicPr>
        <p:blipFill rotWithShape="1">
          <a:blip r:embed="rId4">
            <a:extLst>
              <a:ext uri="{28A0092B-C50C-407E-A947-70E740481C1C}">
                <a14:useLocalDpi xmlns:a14="http://schemas.microsoft.com/office/drawing/2010/main" val="0"/>
              </a:ext>
            </a:extLst>
          </a:blip>
          <a:srcRect r="22494"/>
          <a:stretch/>
        </p:blipFill>
        <p:spPr>
          <a:xfrm>
            <a:off x="6179971" y="0"/>
            <a:ext cx="6031080" cy="6858000"/>
          </a:xfrm>
          <a:prstGeom prst="rect">
            <a:avLst/>
          </a:prstGeom>
        </p:spPr>
      </p:pic>
    </p:spTree>
    <p:custDataLst>
      <p:tags r:id="rId1"/>
    </p:custDataLst>
    <p:extLst>
      <p:ext uri="{BB962C8B-B14F-4D97-AF65-F5344CB8AC3E}">
        <p14:creationId xmlns:p14="http://schemas.microsoft.com/office/powerpoint/2010/main" val="3934442517"/>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30352" y="847805"/>
            <a:ext cx="3659263" cy="2548537"/>
          </a:xfrm>
        </p:spPr>
        <p:txBody>
          <a:bodyPr/>
          <a:lstStyle/>
          <a:p>
            <a:r>
              <a:rPr lang="en-US" sz="4000" dirty="0" smtClean="0"/>
              <a:t>Review Government of Canada travel advisories</a:t>
            </a:r>
            <a:endParaRPr lang="en-US" sz="4000" dirty="0"/>
          </a:p>
        </p:txBody>
      </p:sp>
      <p:sp>
        <p:nvSpPr>
          <p:cNvPr id="20" name="TextBox 19"/>
          <p:cNvSpPr txBox="1"/>
          <p:nvPr/>
        </p:nvSpPr>
        <p:spPr>
          <a:xfrm>
            <a:off x="543097" y="392803"/>
            <a:ext cx="2160000"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2300" cap="none" dirty="0" smtClean="0">
                <a:solidFill>
                  <a:schemeClr val="bg1">
                    <a:lumMod val="75000"/>
                  </a:schemeClr>
                </a:solidFill>
                <a:latin typeface="+mj-lt"/>
                <a:ea typeface="Oswald Light" charset="0"/>
                <a:cs typeface="Oswald Light" charset="0"/>
              </a:rPr>
              <a:t>Step 1</a:t>
            </a:r>
            <a:endParaRPr lang="en-US" sz="2300" cap="none" dirty="0">
              <a:solidFill>
                <a:schemeClr val="bg1">
                  <a:lumMod val="75000"/>
                </a:schemeClr>
              </a:solidFill>
              <a:latin typeface="+mj-lt"/>
              <a:ea typeface="Oswald Light" charset="0"/>
              <a:cs typeface="Oswald Light" charset="0"/>
            </a:endParaRPr>
          </a:p>
        </p:txBody>
      </p:sp>
      <p:pic>
        <p:nvPicPr>
          <p:cNvPr id="12" name="Picture 11"/>
          <p:cNvPicPr>
            <a:picLocks noChangeAspect="1"/>
          </p:cNvPicPr>
          <p:nvPr/>
        </p:nvPicPr>
        <p:blipFill rotWithShape="1">
          <a:blip r:embed="rId4"/>
          <a:srcRect l="9062" t="6297" r="59896" b="3703"/>
          <a:stretch/>
        </p:blipFill>
        <p:spPr>
          <a:xfrm>
            <a:off x="4340676" y="392803"/>
            <a:ext cx="7629651" cy="6034138"/>
          </a:xfrm>
          <a:prstGeom prst="rect">
            <a:avLst/>
          </a:prstGeom>
        </p:spPr>
      </p:pic>
      <p:sp>
        <p:nvSpPr>
          <p:cNvPr id="14" name="TextBox 13"/>
          <p:cNvSpPr txBox="1"/>
          <p:nvPr/>
        </p:nvSpPr>
        <p:spPr>
          <a:xfrm>
            <a:off x="530352" y="3490154"/>
            <a:ext cx="3659263" cy="1193808"/>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3000" dirty="0" smtClean="0">
                <a:solidFill>
                  <a:schemeClr val="tx2"/>
                </a:solidFill>
                <a:latin typeface="+mn-lt"/>
              </a:rPr>
              <a:t>www.voyage.gc.ca</a:t>
            </a:r>
            <a:endParaRPr lang="en-US" sz="3000" dirty="0">
              <a:solidFill>
                <a:schemeClr val="tx2"/>
              </a:solidFill>
              <a:latin typeface="+mn-lt"/>
            </a:endParaRPr>
          </a:p>
        </p:txBody>
      </p:sp>
    </p:spTree>
    <p:custDataLst>
      <p:tags r:id="rId1"/>
    </p:custDataLst>
    <p:extLst>
      <p:ext uri="{BB962C8B-B14F-4D97-AF65-F5344CB8AC3E}">
        <p14:creationId xmlns:p14="http://schemas.microsoft.com/office/powerpoint/2010/main" val="32186914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Shape 471"/>
          <p:cNvSpPr/>
          <p:nvPr/>
        </p:nvSpPr>
        <p:spPr>
          <a:xfrm rot="5400000">
            <a:off x="-887037" y="3563954"/>
            <a:ext cx="4397152" cy="763584"/>
          </a:xfrm>
          <a:prstGeom prst="roundRect">
            <a:avLst>
              <a:gd name="adj" fmla="val 50000"/>
            </a:avLst>
          </a:prstGeom>
          <a:solidFill>
            <a:schemeClr val="tx2">
              <a:lumMod val="20000"/>
              <a:lumOff val="80000"/>
            </a:schemeClr>
          </a:solidFill>
          <a:ln w="12700">
            <a:miter lim="400000"/>
          </a:ln>
        </p:spPr>
        <p:txBody>
          <a:bodyPr lIns="32146" rIns="32146"/>
          <a:lstStyle/>
          <a:p>
            <a:pPr lvl="0">
              <a:defRPr sz="2400">
                <a:solidFill>
                  <a:srgbClr val="FFFFFF"/>
                </a:solidFill>
              </a:defRPr>
            </a:pPr>
            <a:endParaRPr sz="1687"/>
          </a:p>
        </p:txBody>
      </p:sp>
      <p:sp>
        <p:nvSpPr>
          <p:cNvPr id="3" name="Title 2"/>
          <p:cNvSpPr>
            <a:spLocks noGrp="1"/>
          </p:cNvSpPr>
          <p:nvPr>
            <p:ph type="title"/>
          </p:nvPr>
        </p:nvSpPr>
        <p:spPr>
          <a:xfrm>
            <a:off x="673273" y="590216"/>
            <a:ext cx="10801180" cy="1143000"/>
          </a:xfrm>
        </p:spPr>
        <p:txBody>
          <a:bodyPr/>
          <a:lstStyle/>
          <a:p>
            <a:r>
              <a:rPr lang="en-US" sz="4000" dirty="0" smtClean="0"/>
              <a:t>Travel Advisories</a:t>
            </a:r>
            <a:endParaRPr lang="en-US" sz="4000" dirty="0"/>
          </a:p>
        </p:txBody>
      </p:sp>
      <p:sp>
        <p:nvSpPr>
          <p:cNvPr id="24" name="Shape 129"/>
          <p:cNvSpPr/>
          <p:nvPr/>
        </p:nvSpPr>
        <p:spPr>
          <a:xfrm rot="10800000" flipV="1">
            <a:off x="929748" y="1748055"/>
            <a:ext cx="763584" cy="76492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53585F"/>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44" name="TextBox 43"/>
          <p:cNvSpPr txBox="1"/>
          <p:nvPr/>
        </p:nvSpPr>
        <p:spPr>
          <a:xfrm>
            <a:off x="2232348" y="3283527"/>
            <a:ext cx="8142143" cy="2672799"/>
          </a:xfrm>
          <a:prstGeom prst="rect">
            <a:avLst/>
          </a:prstGeom>
          <a:ln w="12700">
            <a:miter lim="400000"/>
          </a:ln>
        </p:spPr>
        <p:txBody>
          <a:bodyPr lIns="90000" tIns="46800" rIns="90000" bIns="46800">
            <a:noAutofit/>
          </a:bodyPr>
          <a:lstStyle>
            <a:lvl1pPr lvl="0" algn="just" defTabSz="914400">
              <a:lnSpc>
                <a:spcPct val="125000"/>
              </a:lnSpc>
              <a:defRPr sz="1200">
                <a:latin typeface="Lato Light"/>
                <a:ea typeface="Lato Light"/>
                <a:cs typeface="Lato Light"/>
              </a:defRPr>
            </a:lvl1pPr>
          </a:lstStyle>
          <a:p>
            <a:pPr algn="ctr"/>
            <a:r>
              <a:rPr lang="en-US" sz="1800" b="1" dirty="0"/>
              <a:t>IMPORTANT:</a:t>
            </a:r>
            <a:r>
              <a:rPr lang="en-US" sz="1800" dirty="0"/>
              <a:t> The levels “</a:t>
            </a:r>
            <a:r>
              <a:rPr lang="en-US" sz="1800" b="1" dirty="0"/>
              <a:t>Avoid non-essential travel</a:t>
            </a:r>
            <a:r>
              <a:rPr lang="en-US" sz="1800" dirty="0"/>
              <a:t>” and “</a:t>
            </a:r>
            <a:r>
              <a:rPr lang="en-US" sz="1800" b="1" dirty="0"/>
              <a:t>Avoid all travel</a:t>
            </a:r>
            <a:r>
              <a:rPr lang="en-US" sz="1800" dirty="0"/>
              <a:t>” are official Government of Canada Travel Advisories and are issued when the safety and security of Canadians travelling or living in the country may be compromised.</a:t>
            </a:r>
          </a:p>
          <a:p>
            <a:pPr algn="ctr"/>
            <a:endParaRPr lang="en-US" sz="1800" dirty="0"/>
          </a:p>
          <a:p>
            <a:pPr marL="742950" lvl="1" indent="-285750">
              <a:buFont typeface="Arial" panose="020B0604020202020204" pitchFamily="34" charset="0"/>
              <a:buChar char="•"/>
            </a:pPr>
            <a:r>
              <a:rPr lang="en-US" sz="2400" dirty="0" smtClean="0"/>
              <a:t>Advisories apply to regions within countries</a:t>
            </a:r>
          </a:p>
          <a:p>
            <a:pPr lvl="1"/>
            <a:endParaRPr lang="en-US" sz="2400" dirty="0"/>
          </a:p>
          <a:p>
            <a:pPr marL="742950" lvl="1" indent="-285750">
              <a:buFont typeface="Arial" panose="020B0604020202020204" pitchFamily="34" charset="0"/>
              <a:buChar char="•"/>
            </a:pPr>
            <a:r>
              <a:rPr lang="en-US" sz="2400" dirty="0" smtClean="0"/>
              <a:t>Special </a:t>
            </a:r>
            <a:r>
              <a:rPr lang="en-US" sz="2400" dirty="0"/>
              <a:t>Authorization to Travel</a:t>
            </a:r>
            <a:endParaRPr lang="en-CA" sz="2400" dirty="0"/>
          </a:p>
        </p:txBody>
      </p:sp>
      <p:sp>
        <p:nvSpPr>
          <p:cNvPr id="20" name="TextBox 19"/>
          <p:cNvSpPr txBox="1"/>
          <p:nvPr/>
        </p:nvSpPr>
        <p:spPr>
          <a:xfrm>
            <a:off x="673273" y="402729"/>
            <a:ext cx="2160000"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2300" cap="none" dirty="0" smtClean="0">
                <a:solidFill>
                  <a:schemeClr val="bg1">
                    <a:lumMod val="75000"/>
                  </a:schemeClr>
                </a:solidFill>
                <a:latin typeface="+mj-lt"/>
                <a:ea typeface="Oswald Light" charset="0"/>
                <a:cs typeface="Oswald Light" charset="0"/>
              </a:rPr>
              <a:t>Step 1</a:t>
            </a:r>
            <a:endParaRPr lang="en-US" sz="2300" cap="none" dirty="0">
              <a:solidFill>
                <a:schemeClr val="bg1">
                  <a:lumMod val="75000"/>
                </a:schemeClr>
              </a:solidFill>
              <a:latin typeface="+mj-lt"/>
              <a:ea typeface="Oswald Light" charset="0"/>
              <a:cs typeface="Oswald Light" charset="0"/>
            </a:endParaRPr>
          </a:p>
        </p:txBody>
      </p:sp>
      <p:sp>
        <p:nvSpPr>
          <p:cNvPr id="25" name="Freeform - people"/>
          <p:cNvSpPr>
            <a:spLocks noEditPoints="1"/>
          </p:cNvSpPr>
          <p:nvPr/>
        </p:nvSpPr>
        <p:spPr bwMode="auto">
          <a:xfrm>
            <a:off x="1163006" y="1997845"/>
            <a:ext cx="297066" cy="232082"/>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41" name="Freeform - gears"/>
          <p:cNvSpPr>
            <a:spLocks noEditPoints="1"/>
          </p:cNvSpPr>
          <p:nvPr/>
        </p:nvSpPr>
        <p:spPr bwMode="auto">
          <a:xfrm>
            <a:off x="1086511" y="3089018"/>
            <a:ext cx="450056" cy="450056"/>
          </a:xfrm>
          <a:custGeom>
            <a:avLst/>
            <a:gdLst>
              <a:gd name="T0" fmla="*/ 5012 w 5600"/>
              <a:gd name="T1" fmla="*/ 2245 h 5600"/>
              <a:gd name="T2" fmla="*/ 4772 w 5600"/>
              <a:gd name="T3" fmla="*/ 1591 h 5600"/>
              <a:gd name="T4" fmla="*/ 4402 w 5600"/>
              <a:gd name="T5" fmla="*/ 676 h 5600"/>
              <a:gd name="T6" fmla="*/ 3944 w 5600"/>
              <a:gd name="T7" fmla="*/ 850 h 5600"/>
              <a:gd name="T8" fmla="*/ 3334 w 5600"/>
              <a:gd name="T9" fmla="*/ 545 h 5600"/>
              <a:gd name="T10" fmla="*/ 2267 w 5600"/>
              <a:gd name="T11" fmla="*/ 567 h 5600"/>
              <a:gd name="T12" fmla="*/ 1591 w 5600"/>
              <a:gd name="T13" fmla="*/ 828 h 5600"/>
              <a:gd name="T14" fmla="*/ 828 w 5600"/>
              <a:gd name="T15" fmla="*/ 828 h 5600"/>
              <a:gd name="T16" fmla="*/ 828 w 5600"/>
              <a:gd name="T17" fmla="*/ 1656 h 5600"/>
              <a:gd name="T18" fmla="*/ 545 w 5600"/>
              <a:gd name="T19" fmla="*/ 2267 h 5600"/>
              <a:gd name="T20" fmla="*/ 545 w 5600"/>
              <a:gd name="T21" fmla="*/ 3356 h 5600"/>
              <a:gd name="T22" fmla="*/ 828 w 5600"/>
              <a:gd name="T23" fmla="*/ 4010 h 5600"/>
              <a:gd name="T24" fmla="*/ 1199 w 5600"/>
              <a:gd name="T25" fmla="*/ 4947 h 5600"/>
              <a:gd name="T26" fmla="*/ 1635 w 5600"/>
              <a:gd name="T27" fmla="*/ 4772 h 5600"/>
              <a:gd name="T28" fmla="*/ 2267 w 5600"/>
              <a:gd name="T29" fmla="*/ 5078 h 5600"/>
              <a:gd name="T30" fmla="*/ 3334 w 5600"/>
              <a:gd name="T31" fmla="*/ 5056 h 5600"/>
              <a:gd name="T32" fmla="*/ 4010 w 5600"/>
              <a:gd name="T33" fmla="*/ 4772 h 5600"/>
              <a:gd name="T34" fmla="*/ 4772 w 5600"/>
              <a:gd name="T35" fmla="*/ 4794 h 5600"/>
              <a:gd name="T36" fmla="*/ 4772 w 5600"/>
              <a:gd name="T37" fmla="*/ 4010 h 5600"/>
              <a:gd name="T38" fmla="*/ 5056 w 5600"/>
              <a:gd name="T39" fmla="*/ 3356 h 5600"/>
              <a:gd name="T40" fmla="*/ 5056 w 5600"/>
              <a:gd name="T41" fmla="*/ 2267 h 5600"/>
              <a:gd name="T42" fmla="*/ 4751 w 5600"/>
              <a:gd name="T43" fmla="*/ 3313 h 5600"/>
              <a:gd name="T44" fmla="*/ 4598 w 5600"/>
              <a:gd name="T45" fmla="*/ 4206 h 5600"/>
              <a:gd name="T46" fmla="*/ 4206 w 5600"/>
              <a:gd name="T47" fmla="*/ 4598 h 5600"/>
              <a:gd name="T48" fmla="*/ 3313 w 5600"/>
              <a:gd name="T49" fmla="*/ 4751 h 5600"/>
              <a:gd name="T50" fmla="*/ 2790 w 5600"/>
              <a:gd name="T51" fmla="*/ 5339 h 5600"/>
              <a:gd name="T52" fmla="*/ 2288 w 5600"/>
              <a:gd name="T53" fmla="*/ 4751 h 5600"/>
              <a:gd name="T54" fmla="*/ 1417 w 5600"/>
              <a:gd name="T55" fmla="*/ 4598 h 5600"/>
              <a:gd name="T56" fmla="*/ 1003 w 5600"/>
              <a:gd name="T57" fmla="*/ 4206 h 5600"/>
              <a:gd name="T58" fmla="*/ 850 w 5600"/>
              <a:gd name="T59" fmla="*/ 3313 h 5600"/>
              <a:gd name="T60" fmla="*/ 262 w 5600"/>
              <a:gd name="T61" fmla="*/ 2811 h 5600"/>
              <a:gd name="T62" fmla="*/ 850 w 5600"/>
              <a:gd name="T63" fmla="*/ 2310 h 5600"/>
              <a:gd name="T64" fmla="*/ 1003 w 5600"/>
              <a:gd name="T65" fmla="*/ 1417 h 5600"/>
              <a:gd name="T66" fmla="*/ 1417 w 5600"/>
              <a:gd name="T67" fmla="*/ 1025 h 5600"/>
              <a:gd name="T68" fmla="*/ 2528 w 5600"/>
              <a:gd name="T69" fmla="*/ 567 h 5600"/>
              <a:gd name="T70" fmla="*/ 3073 w 5600"/>
              <a:gd name="T71" fmla="*/ 545 h 5600"/>
              <a:gd name="T72" fmla="*/ 3814 w 5600"/>
              <a:gd name="T73" fmla="*/ 1068 h 5600"/>
              <a:gd name="T74" fmla="*/ 4598 w 5600"/>
              <a:gd name="T75" fmla="*/ 1003 h 5600"/>
              <a:gd name="T76" fmla="*/ 4576 w 5600"/>
              <a:gd name="T77" fmla="*/ 1417 h 5600"/>
              <a:gd name="T78" fmla="*/ 5056 w 5600"/>
              <a:gd name="T79" fmla="*/ 2528 h 5600"/>
              <a:gd name="T80" fmla="*/ 5056 w 5600"/>
              <a:gd name="T81" fmla="*/ 3095 h 5600"/>
              <a:gd name="T82" fmla="*/ 2790 w 5600"/>
              <a:gd name="T83" fmla="*/ 3727 h 5600"/>
              <a:gd name="T84" fmla="*/ 2790 w 5600"/>
              <a:gd name="T85" fmla="*/ 3465 h 5600"/>
              <a:gd name="T86" fmla="*/ 3465 w 5600"/>
              <a:gd name="T87" fmla="*/ 2811 h 5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5600" h="5600">
                <a:moveTo>
                  <a:pt x="5056" y="2267"/>
                </a:moveTo>
                <a:cubicBezTo>
                  <a:pt x="5056" y="2267"/>
                  <a:pt x="5056" y="2267"/>
                  <a:pt x="5056" y="2267"/>
                </a:cubicBezTo>
                <a:cubicBezTo>
                  <a:pt x="5034" y="2267"/>
                  <a:pt x="5012" y="2245"/>
                  <a:pt x="5012" y="2245"/>
                </a:cubicBezTo>
                <a:cubicBezTo>
                  <a:pt x="4947" y="2027"/>
                  <a:pt x="4881" y="1831"/>
                  <a:pt x="4772" y="1656"/>
                </a:cubicBezTo>
                <a:cubicBezTo>
                  <a:pt x="4751" y="1635"/>
                  <a:pt x="4751" y="1613"/>
                  <a:pt x="4772" y="1613"/>
                </a:cubicBezTo>
                <a:cubicBezTo>
                  <a:pt x="4772" y="1591"/>
                  <a:pt x="4772" y="1591"/>
                  <a:pt x="4772" y="1591"/>
                </a:cubicBezTo>
                <a:cubicBezTo>
                  <a:pt x="4881" y="1482"/>
                  <a:pt x="4947" y="1351"/>
                  <a:pt x="4947" y="1221"/>
                </a:cubicBezTo>
                <a:cubicBezTo>
                  <a:pt x="4947" y="1068"/>
                  <a:pt x="4881" y="937"/>
                  <a:pt x="4772" y="828"/>
                </a:cubicBezTo>
                <a:cubicBezTo>
                  <a:pt x="4685" y="720"/>
                  <a:pt x="4533" y="676"/>
                  <a:pt x="4402" y="676"/>
                </a:cubicBezTo>
                <a:cubicBezTo>
                  <a:pt x="4249" y="676"/>
                  <a:pt x="4119" y="720"/>
                  <a:pt x="4010" y="828"/>
                </a:cubicBezTo>
                <a:cubicBezTo>
                  <a:pt x="4010" y="828"/>
                  <a:pt x="4010" y="828"/>
                  <a:pt x="4010" y="828"/>
                </a:cubicBezTo>
                <a:cubicBezTo>
                  <a:pt x="3988" y="850"/>
                  <a:pt x="3966" y="850"/>
                  <a:pt x="3944" y="850"/>
                </a:cubicBezTo>
                <a:cubicBezTo>
                  <a:pt x="3770" y="741"/>
                  <a:pt x="3574" y="654"/>
                  <a:pt x="3378" y="611"/>
                </a:cubicBezTo>
                <a:cubicBezTo>
                  <a:pt x="3356" y="611"/>
                  <a:pt x="3334" y="589"/>
                  <a:pt x="3334" y="567"/>
                </a:cubicBezTo>
                <a:cubicBezTo>
                  <a:pt x="3334" y="545"/>
                  <a:pt x="3334" y="545"/>
                  <a:pt x="3334" y="545"/>
                </a:cubicBezTo>
                <a:cubicBezTo>
                  <a:pt x="3334" y="240"/>
                  <a:pt x="3095" y="0"/>
                  <a:pt x="2790" y="0"/>
                </a:cubicBezTo>
                <a:cubicBezTo>
                  <a:pt x="2506" y="0"/>
                  <a:pt x="2267" y="240"/>
                  <a:pt x="2267" y="545"/>
                </a:cubicBezTo>
                <a:cubicBezTo>
                  <a:pt x="2267" y="567"/>
                  <a:pt x="2267" y="567"/>
                  <a:pt x="2267" y="567"/>
                </a:cubicBezTo>
                <a:cubicBezTo>
                  <a:pt x="2267" y="589"/>
                  <a:pt x="2245" y="611"/>
                  <a:pt x="2223" y="611"/>
                </a:cubicBezTo>
                <a:cubicBezTo>
                  <a:pt x="2027" y="654"/>
                  <a:pt x="1831" y="741"/>
                  <a:pt x="1635" y="850"/>
                </a:cubicBezTo>
                <a:cubicBezTo>
                  <a:pt x="1635" y="850"/>
                  <a:pt x="1613" y="850"/>
                  <a:pt x="1591" y="828"/>
                </a:cubicBezTo>
                <a:cubicBezTo>
                  <a:pt x="1591" y="828"/>
                  <a:pt x="1591" y="828"/>
                  <a:pt x="1591" y="828"/>
                </a:cubicBezTo>
                <a:cubicBezTo>
                  <a:pt x="1482" y="720"/>
                  <a:pt x="1351" y="676"/>
                  <a:pt x="1199" y="676"/>
                </a:cubicBezTo>
                <a:cubicBezTo>
                  <a:pt x="1046" y="676"/>
                  <a:pt x="916" y="720"/>
                  <a:pt x="828" y="828"/>
                </a:cubicBezTo>
                <a:cubicBezTo>
                  <a:pt x="611" y="1046"/>
                  <a:pt x="611" y="1373"/>
                  <a:pt x="828" y="1591"/>
                </a:cubicBezTo>
                <a:cubicBezTo>
                  <a:pt x="828" y="1613"/>
                  <a:pt x="828" y="1613"/>
                  <a:pt x="828" y="1613"/>
                </a:cubicBezTo>
                <a:cubicBezTo>
                  <a:pt x="850" y="1613"/>
                  <a:pt x="850" y="1635"/>
                  <a:pt x="828" y="1656"/>
                </a:cubicBezTo>
                <a:cubicBezTo>
                  <a:pt x="720" y="1831"/>
                  <a:pt x="654" y="2027"/>
                  <a:pt x="589" y="2245"/>
                </a:cubicBezTo>
                <a:cubicBezTo>
                  <a:pt x="589" y="2245"/>
                  <a:pt x="567" y="2267"/>
                  <a:pt x="545" y="2267"/>
                </a:cubicBezTo>
                <a:cubicBezTo>
                  <a:pt x="545" y="2267"/>
                  <a:pt x="545" y="2267"/>
                  <a:pt x="545" y="2267"/>
                </a:cubicBezTo>
                <a:cubicBezTo>
                  <a:pt x="240" y="2267"/>
                  <a:pt x="0" y="2506"/>
                  <a:pt x="0" y="2811"/>
                </a:cubicBezTo>
                <a:cubicBezTo>
                  <a:pt x="0" y="3116"/>
                  <a:pt x="240" y="3356"/>
                  <a:pt x="545" y="3356"/>
                </a:cubicBezTo>
                <a:cubicBezTo>
                  <a:pt x="545" y="3356"/>
                  <a:pt x="545" y="3356"/>
                  <a:pt x="545" y="3356"/>
                </a:cubicBezTo>
                <a:cubicBezTo>
                  <a:pt x="567" y="3356"/>
                  <a:pt x="589" y="3356"/>
                  <a:pt x="589" y="3378"/>
                </a:cubicBezTo>
                <a:cubicBezTo>
                  <a:pt x="654" y="3596"/>
                  <a:pt x="720" y="3792"/>
                  <a:pt x="828" y="3966"/>
                </a:cubicBezTo>
                <a:cubicBezTo>
                  <a:pt x="850" y="3988"/>
                  <a:pt x="850" y="4010"/>
                  <a:pt x="828" y="4010"/>
                </a:cubicBezTo>
                <a:cubicBezTo>
                  <a:pt x="828" y="4032"/>
                  <a:pt x="828" y="4032"/>
                  <a:pt x="828" y="4032"/>
                </a:cubicBezTo>
                <a:cubicBezTo>
                  <a:pt x="611" y="4228"/>
                  <a:pt x="611" y="4576"/>
                  <a:pt x="828" y="4794"/>
                </a:cubicBezTo>
                <a:cubicBezTo>
                  <a:pt x="916" y="4903"/>
                  <a:pt x="1046" y="4947"/>
                  <a:pt x="1199" y="4947"/>
                </a:cubicBezTo>
                <a:cubicBezTo>
                  <a:pt x="1351" y="4947"/>
                  <a:pt x="1482" y="4903"/>
                  <a:pt x="1591" y="4794"/>
                </a:cubicBezTo>
                <a:cubicBezTo>
                  <a:pt x="1591" y="4772"/>
                  <a:pt x="1591" y="4772"/>
                  <a:pt x="1591" y="4772"/>
                </a:cubicBezTo>
                <a:cubicBezTo>
                  <a:pt x="1613" y="4772"/>
                  <a:pt x="1635" y="4772"/>
                  <a:pt x="1635" y="4772"/>
                </a:cubicBezTo>
                <a:cubicBezTo>
                  <a:pt x="1831" y="4881"/>
                  <a:pt x="2027" y="4969"/>
                  <a:pt x="2223" y="5012"/>
                </a:cubicBezTo>
                <a:cubicBezTo>
                  <a:pt x="2245" y="5012"/>
                  <a:pt x="2267" y="5034"/>
                  <a:pt x="2267" y="5056"/>
                </a:cubicBezTo>
                <a:cubicBezTo>
                  <a:pt x="2267" y="5078"/>
                  <a:pt x="2267" y="5078"/>
                  <a:pt x="2267" y="5078"/>
                </a:cubicBezTo>
                <a:cubicBezTo>
                  <a:pt x="2267" y="5361"/>
                  <a:pt x="2506" y="5600"/>
                  <a:pt x="2790" y="5600"/>
                </a:cubicBezTo>
                <a:cubicBezTo>
                  <a:pt x="3095" y="5600"/>
                  <a:pt x="3334" y="5361"/>
                  <a:pt x="3334" y="5078"/>
                </a:cubicBezTo>
                <a:cubicBezTo>
                  <a:pt x="3334" y="5056"/>
                  <a:pt x="3334" y="5056"/>
                  <a:pt x="3334" y="5056"/>
                </a:cubicBezTo>
                <a:cubicBezTo>
                  <a:pt x="3334" y="5034"/>
                  <a:pt x="3356" y="5012"/>
                  <a:pt x="3378" y="5012"/>
                </a:cubicBezTo>
                <a:cubicBezTo>
                  <a:pt x="3574" y="4969"/>
                  <a:pt x="3770" y="4881"/>
                  <a:pt x="3944" y="4772"/>
                </a:cubicBezTo>
                <a:cubicBezTo>
                  <a:pt x="3966" y="4772"/>
                  <a:pt x="3988" y="4772"/>
                  <a:pt x="4010" y="4772"/>
                </a:cubicBezTo>
                <a:cubicBezTo>
                  <a:pt x="4010" y="4794"/>
                  <a:pt x="4010" y="4794"/>
                  <a:pt x="4010" y="4794"/>
                </a:cubicBezTo>
                <a:cubicBezTo>
                  <a:pt x="4119" y="4903"/>
                  <a:pt x="4249" y="4947"/>
                  <a:pt x="4402" y="4947"/>
                </a:cubicBezTo>
                <a:cubicBezTo>
                  <a:pt x="4533" y="4947"/>
                  <a:pt x="4685" y="4903"/>
                  <a:pt x="4772" y="4794"/>
                </a:cubicBezTo>
                <a:cubicBezTo>
                  <a:pt x="4881" y="4685"/>
                  <a:pt x="4947" y="4555"/>
                  <a:pt x="4947" y="4402"/>
                </a:cubicBezTo>
                <a:cubicBezTo>
                  <a:pt x="4947" y="4271"/>
                  <a:pt x="4881" y="4119"/>
                  <a:pt x="4772" y="4032"/>
                </a:cubicBezTo>
                <a:cubicBezTo>
                  <a:pt x="4772" y="4010"/>
                  <a:pt x="4772" y="4010"/>
                  <a:pt x="4772" y="4010"/>
                </a:cubicBezTo>
                <a:cubicBezTo>
                  <a:pt x="4751" y="4010"/>
                  <a:pt x="4751" y="3988"/>
                  <a:pt x="4772" y="3966"/>
                </a:cubicBezTo>
                <a:cubicBezTo>
                  <a:pt x="4881" y="3792"/>
                  <a:pt x="4947" y="3596"/>
                  <a:pt x="5012" y="3378"/>
                </a:cubicBezTo>
                <a:cubicBezTo>
                  <a:pt x="5012" y="3356"/>
                  <a:pt x="5034" y="3356"/>
                  <a:pt x="5056" y="3356"/>
                </a:cubicBezTo>
                <a:cubicBezTo>
                  <a:pt x="5056" y="3356"/>
                  <a:pt x="5056" y="3356"/>
                  <a:pt x="5056" y="3356"/>
                </a:cubicBezTo>
                <a:cubicBezTo>
                  <a:pt x="5361" y="3356"/>
                  <a:pt x="5600" y="3116"/>
                  <a:pt x="5600" y="2811"/>
                </a:cubicBezTo>
                <a:cubicBezTo>
                  <a:pt x="5600" y="2506"/>
                  <a:pt x="5361" y="2267"/>
                  <a:pt x="5056" y="2267"/>
                </a:cubicBezTo>
                <a:close/>
                <a:moveTo>
                  <a:pt x="5056" y="3095"/>
                </a:moveTo>
                <a:cubicBezTo>
                  <a:pt x="5056" y="3095"/>
                  <a:pt x="5056" y="3095"/>
                  <a:pt x="5056" y="3095"/>
                </a:cubicBezTo>
                <a:cubicBezTo>
                  <a:pt x="4903" y="3095"/>
                  <a:pt x="4794" y="3182"/>
                  <a:pt x="4751" y="3313"/>
                </a:cubicBezTo>
                <a:cubicBezTo>
                  <a:pt x="4707" y="3487"/>
                  <a:pt x="4642" y="3661"/>
                  <a:pt x="4533" y="3835"/>
                </a:cubicBezTo>
                <a:cubicBezTo>
                  <a:pt x="4467" y="3944"/>
                  <a:pt x="4489" y="4097"/>
                  <a:pt x="4576" y="4206"/>
                </a:cubicBezTo>
                <a:cubicBezTo>
                  <a:pt x="4598" y="4206"/>
                  <a:pt x="4598" y="4206"/>
                  <a:pt x="4598" y="4206"/>
                </a:cubicBezTo>
                <a:cubicBezTo>
                  <a:pt x="4642" y="4271"/>
                  <a:pt x="4685" y="4337"/>
                  <a:pt x="4685" y="4402"/>
                </a:cubicBezTo>
                <a:cubicBezTo>
                  <a:pt x="4685" y="4489"/>
                  <a:pt x="4642" y="4555"/>
                  <a:pt x="4598" y="4598"/>
                </a:cubicBezTo>
                <a:cubicBezTo>
                  <a:pt x="4489" y="4707"/>
                  <a:pt x="4315" y="4707"/>
                  <a:pt x="4206" y="4598"/>
                </a:cubicBezTo>
                <a:cubicBezTo>
                  <a:pt x="4184" y="4598"/>
                  <a:pt x="4184" y="4598"/>
                  <a:pt x="4184" y="4598"/>
                </a:cubicBezTo>
                <a:cubicBezTo>
                  <a:pt x="4097" y="4511"/>
                  <a:pt x="3944" y="4489"/>
                  <a:pt x="3814" y="4555"/>
                </a:cubicBezTo>
                <a:cubicBezTo>
                  <a:pt x="3661" y="4642"/>
                  <a:pt x="3487" y="4707"/>
                  <a:pt x="3313" y="4751"/>
                </a:cubicBezTo>
                <a:cubicBezTo>
                  <a:pt x="3182" y="4794"/>
                  <a:pt x="3073" y="4925"/>
                  <a:pt x="3073" y="5056"/>
                </a:cubicBezTo>
                <a:cubicBezTo>
                  <a:pt x="3073" y="5078"/>
                  <a:pt x="3073" y="5078"/>
                  <a:pt x="3073" y="5078"/>
                </a:cubicBezTo>
                <a:cubicBezTo>
                  <a:pt x="3073" y="5230"/>
                  <a:pt x="2964" y="5339"/>
                  <a:pt x="2790" y="5339"/>
                </a:cubicBezTo>
                <a:cubicBezTo>
                  <a:pt x="2637" y="5339"/>
                  <a:pt x="2528" y="5230"/>
                  <a:pt x="2528" y="5078"/>
                </a:cubicBezTo>
                <a:cubicBezTo>
                  <a:pt x="2528" y="5056"/>
                  <a:pt x="2528" y="5056"/>
                  <a:pt x="2528" y="5056"/>
                </a:cubicBezTo>
                <a:cubicBezTo>
                  <a:pt x="2528" y="4925"/>
                  <a:pt x="2419" y="4794"/>
                  <a:pt x="2288" y="4751"/>
                </a:cubicBezTo>
                <a:cubicBezTo>
                  <a:pt x="2114" y="4707"/>
                  <a:pt x="1940" y="4642"/>
                  <a:pt x="1787" y="4555"/>
                </a:cubicBezTo>
                <a:cubicBezTo>
                  <a:pt x="1722" y="4511"/>
                  <a:pt x="1678" y="4511"/>
                  <a:pt x="1635" y="4511"/>
                </a:cubicBezTo>
                <a:cubicBezTo>
                  <a:pt x="1548" y="4511"/>
                  <a:pt x="1460" y="4533"/>
                  <a:pt x="1417" y="4598"/>
                </a:cubicBezTo>
                <a:cubicBezTo>
                  <a:pt x="1395" y="4598"/>
                  <a:pt x="1395" y="4598"/>
                  <a:pt x="1395" y="4598"/>
                </a:cubicBezTo>
                <a:cubicBezTo>
                  <a:pt x="1286" y="4707"/>
                  <a:pt x="1112" y="4707"/>
                  <a:pt x="1003" y="4598"/>
                </a:cubicBezTo>
                <a:cubicBezTo>
                  <a:pt x="894" y="4489"/>
                  <a:pt x="894" y="4315"/>
                  <a:pt x="1003" y="4206"/>
                </a:cubicBezTo>
                <a:cubicBezTo>
                  <a:pt x="1003" y="4206"/>
                  <a:pt x="1003" y="4206"/>
                  <a:pt x="1003" y="4206"/>
                </a:cubicBezTo>
                <a:cubicBezTo>
                  <a:pt x="1112" y="4097"/>
                  <a:pt x="1134" y="3944"/>
                  <a:pt x="1068" y="3835"/>
                </a:cubicBezTo>
                <a:cubicBezTo>
                  <a:pt x="959" y="3661"/>
                  <a:pt x="894" y="3487"/>
                  <a:pt x="850" y="3313"/>
                </a:cubicBezTo>
                <a:cubicBezTo>
                  <a:pt x="807" y="3182"/>
                  <a:pt x="698" y="3095"/>
                  <a:pt x="545" y="3095"/>
                </a:cubicBezTo>
                <a:cubicBezTo>
                  <a:pt x="545" y="3095"/>
                  <a:pt x="545" y="3095"/>
                  <a:pt x="545" y="3095"/>
                </a:cubicBezTo>
                <a:cubicBezTo>
                  <a:pt x="393" y="3095"/>
                  <a:pt x="262" y="2964"/>
                  <a:pt x="262" y="2811"/>
                </a:cubicBezTo>
                <a:cubicBezTo>
                  <a:pt x="262" y="2659"/>
                  <a:pt x="393" y="2528"/>
                  <a:pt x="545" y="2528"/>
                </a:cubicBezTo>
                <a:cubicBezTo>
                  <a:pt x="545" y="2528"/>
                  <a:pt x="545" y="2528"/>
                  <a:pt x="545" y="2528"/>
                </a:cubicBezTo>
                <a:cubicBezTo>
                  <a:pt x="698" y="2528"/>
                  <a:pt x="807" y="2441"/>
                  <a:pt x="850" y="2310"/>
                </a:cubicBezTo>
                <a:cubicBezTo>
                  <a:pt x="894" y="2114"/>
                  <a:pt x="959" y="1940"/>
                  <a:pt x="1068" y="1787"/>
                </a:cubicBezTo>
                <a:cubicBezTo>
                  <a:pt x="1134" y="1678"/>
                  <a:pt x="1112" y="1526"/>
                  <a:pt x="1003" y="1417"/>
                </a:cubicBezTo>
                <a:cubicBezTo>
                  <a:pt x="1003" y="1417"/>
                  <a:pt x="1003" y="1417"/>
                  <a:pt x="1003" y="1417"/>
                </a:cubicBezTo>
                <a:cubicBezTo>
                  <a:pt x="894" y="1308"/>
                  <a:pt x="894" y="1112"/>
                  <a:pt x="1003" y="1003"/>
                </a:cubicBezTo>
                <a:cubicBezTo>
                  <a:pt x="1112" y="916"/>
                  <a:pt x="1286" y="916"/>
                  <a:pt x="1395" y="1003"/>
                </a:cubicBezTo>
                <a:cubicBezTo>
                  <a:pt x="1417" y="1025"/>
                  <a:pt x="1417" y="1025"/>
                  <a:pt x="1417" y="1025"/>
                </a:cubicBezTo>
                <a:cubicBezTo>
                  <a:pt x="1504" y="1112"/>
                  <a:pt x="1656" y="1134"/>
                  <a:pt x="1787" y="1068"/>
                </a:cubicBezTo>
                <a:cubicBezTo>
                  <a:pt x="1940" y="981"/>
                  <a:pt x="2114" y="894"/>
                  <a:pt x="2288" y="850"/>
                </a:cubicBezTo>
                <a:cubicBezTo>
                  <a:pt x="2419" y="828"/>
                  <a:pt x="2528" y="698"/>
                  <a:pt x="2528" y="567"/>
                </a:cubicBezTo>
                <a:cubicBezTo>
                  <a:pt x="2528" y="545"/>
                  <a:pt x="2528" y="545"/>
                  <a:pt x="2528" y="545"/>
                </a:cubicBezTo>
                <a:cubicBezTo>
                  <a:pt x="2528" y="393"/>
                  <a:pt x="2637" y="262"/>
                  <a:pt x="2790" y="262"/>
                </a:cubicBezTo>
                <a:cubicBezTo>
                  <a:pt x="2964" y="262"/>
                  <a:pt x="3073" y="393"/>
                  <a:pt x="3073" y="545"/>
                </a:cubicBezTo>
                <a:cubicBezTo>
                  <a:pt x="3073" y="567"/>
                  <a:pt x="3073" y="567"/>
                  <a:pt x="3073" y="567"/>
                </a:cubicBezTo>
                <a:cubicBezTo>
                  <a:pt x="3073" y="698"/>
                  <a:pt x="3182" y="828"/>
                  <a:pt x="3313" y="850"/>
                </a:cubicBezTo>
                <a:cubicBezTo>
                  <a:pt x="3487" y="894"/>
                  <a:pt x="3661" y="981"/>
                  <a:pt x="3814" y="1068"/>
                </a:cubicBezTo>
                <a:cubicBezTo>
                  <a:pt x="3944" y="1134"/>
                  <a:pt x="4097" y="1112"/>
                  <a:pt x="4184" y="1025"/>
                </a:cubicBezTo>
                <a:cubicBezTo>
                  <a:pt x="4206" y="1003"/>
                  <a:pt x="4206" y="1003"/>
                  <a:pt x="4206" y="1003"/>
                </a:cubicBezTo>
                <a:cubicBezTo>
                  <a:pt x="4315" y="916"/>
                  <a:pt x="4489" y="916"/>
                  <a:pt x="4598" y="1003"/>
                </a:cubicBezTo>
                <a:cubicBezTo>
                  <a:pt x="4642" y="1068"/>
                  <a:pt x="4685" y="1134"/>
                  <a:pt x="4685" y="1221"/>
                </a:cubicBezTo>
                <a:cubicBezTo>
                  <a:pt x="4685" y="1286"/>
                  <a:pt x="4642" y="1351"/>
                  <a:pt x="4598" y="1417"/>
                </a:cubicBezTo>
                <a:cubicBezTo>
                  <a:pt x="4576" y="1417"/>
                  <a:pt x="4576" y="1417"/>
                  <a:pt x="4576" y="1417"/>
                </a:cubicBezTo>
                <a:cubicBezTo>
                  <a:pt x="4489" y="1526"/>
                  <a:pt x="4467" y="1678"/>
                  <a:pt x="4533" y="1787"/>
                </a:cubicBezTo>
                <a:cubicBezTo>
                  <a:pt x="4642" y="1940"/>
                  <a:pt x="4707" y="2114"/>
                  <a:pt x="4751" y="2310"/>
                </a:cubicBezTo>
                <a:cubicBezTo>
                  <a:pt x="4794" y="2441"/>
                  <a:pt x="4903" y="2528"/>
                  <a:pt x="5056" y="2528"/>
                </a:cubicBezTo>
                <a:cubicBezTo>
                  <a:pt x="5056" y="2528"/>
                  <a:pt x="5056" y="2528"/>
                  <a:pt x="5056" y="2528"/>
                </a:cubicBezTo>
                <a:cubicBezTo>
                  <a:pt x="5208" y="2528"/>
                  <a:pt x="5339" y="2659"/>
                  <a:pt x="5339" y="2811"/>
                </a:cubicBezTo>
                <a:cubicBezTo>
                  <a:pt x="5339" y="2964"/>
                  <a:pt x="5208" y="3095"/>
                  <a:pt x="5056" y="3095"/>
                </a:cubicBezTo>
                <a:close/>
                <a:moveTo>
                  <a:pt x="2790" y="1896"/>
                </a:moveTo>
                <a:cubicBezTo>
                  <a:pt x="2288" y="1896"/>
                  <a:pt x="1874" y="2310"/>
                  <a:pt x="1874" y="2811"/>
                </a:cubicBezTo>
                <a:cubicBezTo>
                  <a:pt x="1874" y="3313"/>
                  <a:pt x="2288" y="3727"/>
                  <a:pt x="2790" y="3727"/>
                </a:cubicBezTo>
                <a:cubicBezTo>
                  <a:pt x="3313" y="3727"/>
                  <a:pt x="3727" y="3313"/>
                  <a:pt x="3727" y="2811"/>
                </a:cubicBezTo>
                <a:cubicBezTo>
                  <a:pt x="3727" y="2310"/>
                  <a:pt x="3313" y="1896"/>
                  <a:pt x="2790" y="1896"/>
                </a:cubicBezTo>
                <a:close/>
                <a:moveTo>
                  <a:pt x="2790" y="3465"/>
                </a:moveTo>
                <a:cubicBezTo>
                  <a:pt x="2441" y="3465"/>
                  <a:pt x="2136" y="3182"/>
                  <a:pt x="2136" y="2811"/>
                </a:cubicBezTo>
                <a:cubicBezTo>
                  <a:pt x="2136" y="2441"/>
                  <a:pt x="2441" y="2158"/>
                  <a:pt x="2790" y="2158"/>
                </a:cubicBezTo>
                <a:cubicBezTo>
                  <a:pt x="3160" y="2158"/>
                  <a:pt x="3465" y="2441"/>
                  <a:pt x="3465" y="2811"/>
                </a:cubicBezTo>
                <a:cubicBezTo>
                  <a:pt x="3465" y="3182"/>
                  <a:pt x="3160" y="3465"/>
                  <a:pt x="2790" y="3465"/>
                </a:cubicBezTo>
                <a:close/>
              </a:path>
            </a:pathLst>
          </a:custGeom>
          <a:solidFill>
            <a:schemeClr val="tx2"/>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a:p>
        </p:txBody>
      </p:sp>
      <p:sp>
        <p:nvSpPr>
          <p:cNvPr id="42" name="Shape - graph"/>
          <p:cNvSpPr/>
          <p:nvPr/>
        </p:nvSpPr>
        <p:spPr>
          <a:xfrm>
            <a:off x="1114063" y="4398165"/>
            <a:ext cx="394952" cy="293806"/>
          </a:xfrm>
          <a:custGeom>
            <a:avLst/>
            <a:gdLst/>
            <a:ahLst/>
            <a:cxnLst>
              <a:cxn ang="0">
                <a:pos x="wd2" y="hd2"/>
              </a:cxn>
              <a:cxn ang="5400000">
                <a:pos x="wd2" y="hd2"/>
              </a:cxn>
              <a:cxn ang="10800000">
                <a:pos x="wd2" y="hd2"/>
              </a:cxn>
              <a:cxn ang="16200000">
                <a:pos x="wd2" y="hd2"/>
              </a:cxn>
            </a:cxnLst>
            <a:rect l="0" t="0" r="r" b="b"/>
            <a:pathLst>
              <a:path w="21600" h="21600" extrusionOk="0">
                <a:moveTo>
                  <a:pt x="2898" y="21600"/>
                </a:moveTo>
                <a:cubicBezTo>
                  <a:pt x="4566" y="21600"/>
                  <a:pt x="5795" y="19830"/>
                  <a:pt x="5795" y="17705"/>
                </a:cubicBezTo>
                <a:cubicBezTo>
                  <a:pt x="5795" y="16525"/>
                  <a:pt x="5444" y="15580"/>
                  <a:pt x="4917" y="14872"/>
                </a:cubicBezTo>
                <a:cubicBezTo>
                  <a:pt x="8956" y="7436"/>
                  <a:pt x="8956" y="7436"/>
                  <a:pt x="8956" y="7436"/>
                </a:cubicBezTo>
                <a:cubicBezTo>
                  <a:pt x="9307" y="7672"/>
                  <a:pt x="9746" y="7790"/>
                  <a:pt x="10185" y="7790"/>
                </a:cubicBezTo>
                <a:cubicBezTo>
                  <a:pt x="11151" y="7790"/>
                  <a:pt x="12029" y="7200"/>
                  <a:pt x="12556" y="6256"/>
                </a:cubicBezTo>
                <a:cubicBezTo>
                  <a:pt x="15980" y="8380"/>
                  <a:pt x="15980" y="8380"/>
                  <a:pt x="15980" y="8380"/>
                </a:cubicBezTo>
                <a:cubicBezTo>
                  <a:pt x="15893" y="8734"/>
                  <a:pt x="15805" y="9207"/>
                  <a:pt x="15805" y="9561"/>
                </a:cubicBezTo>
                <a:cubicBezTo>
                  <a:pt x="15805" y="11685"/>
                  <a:pt x="17122" y="13456"/>
                  <a:pt x="18702" y="13456"/>
                </a:cubicBezTo>
                <a:cubicBezTo>
                  <a:pt x="20371" y="13456"/>
                  <a:pt x="21600" y="11685"/>
                  <a:pt x="21600" y="9561"/>
                </a:cubicBezTo>
                <a:cubicBezTo>
                  <a:pt x="21600" y="7436"/>
                  <a:pt x="20371" y="5666"/>
                  <a:pt x="18702" y="5666"/>
                </a:cubicBezTo>
                <a:cubicBezTo>
                  <a:pt x="17824" y="5666"/>
                  <a:pt x="17034" y="6256"/>
                  <a:pt x="16507" y="7082"/>
                </a:cubicBezTo>
                <a:cubicBezTo>
                  <a:pt x="12995" y="4957"/>
                  <a:pt x="12995" y="4957"/>
                  <a:pt x="12995" y="4957"/>
                </a:cubicBezTo>
                <a:cubicBezTo>
                  <a:pt x="13083" y="4603"/>
                  <a:pt x="13083" y="4249"/>
                  <a:pt x="13083" y="3895"/>
                </a:cubicBezTo>
                <a:cubicBezTo>
                  <a:pt x="13083" y="1770"/>
                  <a:pt x="11854" y="0"/>
                  <a:pt x="10185" y="0"/>
                </a:cubicBezTo>
                <a:cubicBezTo>
                  <a:pt x="8605" y="0"/>
                  <a:pt x="7288" y="1770"/>
                  <a:pt x="7288" y="3895"/>
                </a:cubicBezTo>
                <a:cubicBezTo>
                  <a:pt x="7288" y="4957"/>
                  <a:pt x="7639" y="5902"/>
                  <a:pt x="8078" y="6610"/>
                </a:cubicBezTo>
                <a:cubicBezTo>
                  <a:pt x="4039" y="14046"/>
                  <a:pt x="4039" y="14046"/>
                  <a:pt x="4039" y="14046"/>
                </a:cubicBezTo>
                <a:cubicBezTo>
                  <a:pt x="3688" y="13810"/>
                  <a:pt x="3337" y="13810"/>
                  <a:pt x="2898" y="13810"/>
                </a:cubicBezTo>
                <a:cubicBezTo>
                  <a:pt x="1317" y="13810"/>
                  <a:pt x="0" y="15462"/>
                  <a:pt x="0" y="17705"/>
                </a:cubicBezTo>
                <a:cubicBezTo>
                  <a:pt x="0" y="19830"/>
                  <a:pt x="1317" y="21600"/>
                  <a:pt x="2898" y="21600"/>
                </a:cubicBezTo>
                <a:close/>
                <a:moveTo>
                  <a:pt x="18702" y="7082"/>
                </a:moveTo>
                <a:cubicBezTo>
                  <a:pt x="19756" y="7082"/>
                  <a:pt x="20546" y="8262"/>
                  <a:pt x="20546" y="9561"/>
                </a:cubicBezTo>
                <a:cubicBezTo>
                  <a:pt x="20546" y="10977"/>
                  <a:pt x="19756" y="12039"/>
                  <a:pt x="18702" y="12039"/>
                </a:cubicBezTo>
                <a:cubicBezTo>
                  <a:pt x="17737" y="12039"/>
                  <a:pt x="16859" y="10977"/>
                  <a:pt x="16859" y="9561"/>
                </a:cubicBezTo>
                <a:cubicBezTo>
                  <a:pt x="16859" y="8262"/>
                  <a:pt x="17737" y="7082"/>
                  <a:pt x="18702" y="7082"/>
                </a:cubicBezTo>
                <a:close/>
                <a:moveTo>
                  <a:pt x="10185" y="1416"/>
                </a:moveTo>
                <a:cubicBezTo>
                  <a:pt x="11239" y="1416"/>
                  <a:pt x="12029" y="2597"/>
                  <a:pt x="12029" y="3895"/>
                </a:cubicBezTo>
                <a:cubicBezTo>
                  <a:pt x="12029" y="5311"/>
                  <a:pt x="11239" y="6374"/>
                  <a:pt x="10185" y="6374"/>
                </a:cubicBezTo>
                <a:cubicBezTo>
                  <a:pt x="9220" y="6374"/>
                  <a:pt x="8341" y="5311"/>
                  <a:pt x="8341" y="3895"/>
                </a:cubicBezTo>
                <a:cubicBezTo>
                  <a:pt x="8341" y="2597"/>
                  <a:pt x="9220" y="1416"/>
                  <a:pt x="10185" y="1416"/>
                </a:cubicBezTo>
                <a:close/>
                <a:moveTo>
                  <a:pt x="2898" y="15226"/>
                </a:moveTo>
                <a:cubicBezTo>
                  <a:pt x="3951" y="15226"/>
                  <a:pt x="4741" y="16289"/>
                  <a:pt x="4741" y="17705"/>
                </a:cubicBezTo>
                <a:cubicBezTo>
                  <a:pt x="4741" y="19003"/>
                  <a:pt x="3951" y="20184"/>
                  <a:pt x="2898" y="20184"/>
                </a:cubicBezTo>
                <a:cubicBezTo>
                  <a:pt x="1932" y="20184"/>
                  <a:pt x="1054" y="19003"/>
                  <a:pt x="1054" y="17705"/>
                </a:cubicBezTo>
                <a:cubicBezTo>
                  <a:pt x="1054" y="16289"/>
                  <a:pt x="1932" y="15226"/>
                  <a:pt x="2898" y="15226"/>
                </a:cubicBezTo>
                <a:close/>
              </a:path>
            </a:pathLst>
          </a:custGeom>
          <a:solidFill>
            <a:schemeClr val="tx2"/>
          </a:solidFill>
          <a:ln w="12700">
            <a:miter lim="400000"/>
          </a:ln>
        </p:spPr>
        <p:txBody>
          <a:bodyPr lIns="32146" rIns="32146"/>
          <a:lstStyle/>
          <a:p>
            <a:pPr defTabSz="642915">
              <a:defRPr sz="1800">
                <a:latin typeface="Calibri"/>
                <a:ea typeface="Calibri"/>
                <a:cs typeface="Calibri"/>
                <a:sym typeface="Calibri"/>
              </a:defRPr>
            </a:pPr>
            <a:endParaRPr sz="1266"/>
          </a:p>
        </p:txBody>
      </p:sp>
      <p:sp>
        <p:nvSpPr>
          <p:cNvPr id="43" name="Shape - globe"/>
          <p:cNvSpPr/>
          <p:nvPr/>
        </p:nvSpPr>
        <p:spPr>
          <a:xfrm>
            <a:off x="1114866" y="5551061"/>
            <a:ext cx="393346" cy="394952"/>
          </a:xfrm>
          <a:custGeom>
            <a:avLst/>
            <a:gdLst/>
            <a:ahLst/>
            <a:cxnLst>
              <a:cxn ang="0">
                <a:pos x="wd2" y="hd2"/>
              </a:cxn>
              <a:cxn ang="5400000">
                <a:pos x="wd2" y="hd2"/>
              </a:cxn>
              <a:cxn ang="10800000">
                <a:pos x="wd2" y="hd2"/>
              </a:cxn>
              <a:cxn ang="16200000">
                <a:pos x="wd2" y="hd2"/>
              </a:cxn>
            </a:cxnLst>
            <a:rect l="0" t="0" r="r" b="b"/>
            <a:pathLst>
              <a:path w="21600" h="21600" extrusionOk="0">
                <a:moveTo>
                  <a:pt x="10756" y="0"/>
                </a:moveTo>
                <a:cubicBezTo>
                  <a:pt x="4849" y="0"/>
                  <a:pt x="0" y="4829"/>
                  <a:pt x="0" y="10800"/>
                </a:cubicBezTo>
                <a:cubicBezTo>
                  <a:pt x="0" y="16771"/>
                  <a:pt x="4761" y="21600"/>
                  <a:pt x="10756" y="21600"/>
                </a:cubicBezTo>
                <a:cubicBezTo>
                  <a:pt x="10756" y="21600"/>
                  <a:pt x="10756" y="21600"/>
                  <a:pt x="10756" y="21600"/>
                </a:cubicBezTo>
                <a:cubicBezTo>
                  <a:pt x="10756" y="21600"/>
                  <a:pt x="10756" y="21600"/>
                  <a:pt x="10756" y="21600"/>
                </a:cubicBezTo>
                <a:cubicBezTo>
                  <a:pt x="10932" y="21600"/>
                  <a:pt x="10932" y="21600"/>
                  <a:pt x="11109" y="21600"/>
                </a:cubicBezTo>
                <a:cubicBezTo>
                  <a:pt x="11109" y="21600"/>
                  <a:pt x="11109" y="21600"/>
                  <a:pt x="11109" y="21600"/>
                </a:cubicBezTo>
                <a:cubicBezTo>
                  <a:pt x="16927" y="21424"/>
                  <a:pt x="21600" y="16595"/>
                  <a:pt x="21600" y="10800"/>
                </a:cubicBezTo>
                <a:cubicBezTo>
                  <a:pt x="21600" y="4829"/>
                  <a:pt x="16751" y="0"/>
                  <a:pt x="10756" y="0"/>
                </a:cubicBezTo>
                <a:close/>
                <a:moveTo>
                  <a:pt x="20542" y="10273"/>
                </a:moveTo>
                <a:cubicBezTo>
                  <a:pt x="16046" y="10273"/>
                  <a:pt x="16046" y="10273"/>
                  <a:pt x="16046" y="10273"/>
                </a:cubicBezTo>
                <a:cubicBezTo>
                  <a:pt x="15958" y="6849"/>
                  <a:pt x="14547" y="3600"/>
                  <a:pt x="12255" y="1141"/>
                </a:cubicBezTo>
                <a:cubicBezTo>
                  <a:pt x="16751" y="1844"/>
                  <a:pt x="20278" y="5620"/>
                  <a:pt x="20542" y="10273"/>
                </a:cubicBezTo>
                <a:close/>
                <a:moveTo>
                  <a:pt x="10756" y="1229"/>
                </a:moveTo>
                <a:cubicBezTo>
                  <a:pt x="13313" y="3600"/>
                  <a:pt x="14811" y="6849"/>
                  <a:pt x="14988" y="10273"/>
                </a:cubicBezTo>
                <a:cubicBezTo>
                  <a:pt x="6524" y="10273"/>
                  <a:pt x="6524" y="10273"/>
                  <a:pt x="6524" y="10273"/>
                </a:cubicBezTo>
                <a:cubicBezTo>
                  <a:pt x="6700" y="6849"/>
                  <a:pt x="8199" y="3600"/>
                  <a:pt x="10756" y="1229"/>
                </a:cubicBezTo>
                <a:close/>
                <a:moveTo>
                  <a:pt x="9345" y="1141"/>
                </a:moveTo>
                <a:cubicBezTo>
                  <a:pt x="7053" y="3688"/>
                  <a:pt x="5642" y="6849"/>
                  <a:pt x="5466" y="10273"/>
                </a:cubicBezTo>
                <a:cubicBezTo>
                  <a:pt x="1058" y="10273"/>
                  <a:pt x="1058" y="10273"/>
                  <a:pt x="1058" y="10273"/>
                </a:cubicBezTo>
                <a:cubicBezTo>
                  <a:pt x="1322" y="5620"/>
                  <a:pt x="4849" y="1844"/>
                  <a:pt x="9345" y="1141"/>
                </a:cubicBezTo>
                <a:close/>
                <a:moveTo>
                  <a:pt x="1058" y="11327"/>
                </a:moveTo>
                <a:cubicBezTo>
                  <a:pt x="5466" y="11327"/>
                  <a:pt x="5466" y="11327"/>
                  <a:pt x="5466" y="11327"/>
                </a:cubicBezTo>
                <a:cubicBezTo>
                  <a:pt x="5642" y="14663"/>
                  <a:pt x="6877" y="17912"/>
                  <a:pt x="9169" y="20371"/>
                </a:cubicBezTo>
                <a:cubicBezTo>
                  <a:pt x="4673" y="19668"/>
                  <a:pt x="1234" y="15893"/>
                  <a:pt x="1058" y="11327"/>
                </a:cubicBezTo>
                <a:close/>
                <a:moveTo>
                  <a:pt x="10844" y="20546"/>
                </a:moveTo>
                <a:cubicBezTo>
                  <a:pt x="10844" y="20546"/>
                  <a:pt x="10756" y="20546"/>
                  <a:pt x="10756" y="20546"/>
                </a:cubicBezTo>
                <a:cubicBezTo>
                  <a:pt x="10756" y="20546"/>
                  <a:pt x="10756" y="20546"/>
                  <a:pt x="10756" y="20546"/>
                </a:cubicBezTo>
                <a:cubicBezTo>
                  <a:pt x="8199" y="18176"/>
                  <a:pt x="6700" y="14839"/>
                  <a:pt x="6524" y="11327"/>
                </a:cubicBezTo>
                <a:cubicBezTo>
                  <a:pt x="14988" y="11327"/>
                  <a:pt x="14988" y="11327"/>
                  <a:pt x="14988" y="11327"/>
                </a:cubicBezTo>
                <a:cubicBezTo>
                  <a:pt x="14900" y="14663"/>
                  <a:pt x="13401" y="18088"/>
                  <a:pt x="10844" y="20546"/>
                </a:cubicBezTo>
                <a:close/>
                <a:moveTo>
                  <a:pt x="12431" y="20371"/>
                </a:moveTo>
                <a:cubicBezTo>
                  <a:pt x="14635" y="17824"/>
                  <a:pt x="15958" y="14576"/>
                  <a:pt x="16046" y="11327"/>
                </a:cubicBezTo>
                <a:cubicBezTo>
                  <a:pt x="20542" y="11327"/>
                  <a:pt x="20542" y="11327"/>
                  <a:pt x="20542" y="11327"/>
                </a:cubicBezTo>
                <a:cubicBezTo>
                  <a:pt x="20278" y="15893"/>
                  <a:pt x="16839" y="19668"/>
                  <a:pt x="12431" y="20371"/>
                </a:cubicBezTo>
                <a:close/>
              </a:path>
            </a:pathLst>
          </a:custGeom>
          <a:solidFill>
            <a:schemeClr val="tx2"/>
          </a:solidFill>
          <a:ln w="12700">
            <a:miter lim="400000"/>
          </a:ln>
        </p:spPr>
        <p:txBody>
          <a:bodyPr lIns="32146" rIns="32146"/>
          <a:lstStyle/>
          <a:p>
            <a:pPr defTabSz="642915">
              <a:defRPr sz="1800">
                <a:latin typeface="Calibri"/>
                <a:ea typeface="Calibri"/>
                <a:cs typeface="Calibri"/>
                <a:sym typeface="Calibri"/>
              </a:defRPr>
            </a:pPr>
            <a:endParaRPr sz="1266"/>
          </a:p>
        </p:txBody>
      </p:sp>
      <p:pic>
        <p:nvPicPr>
          <p:cNvPr id="1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6817" t="38777" r="31879" b="54056"/>
          <a:stretch/>
        </p:blipFill>
        <p:spPr>
          <a:xfrm>
            <a:off x="2338637" y="1744133"/>
            <a:ext cx="7929563" cy="1159934"/>
          </a:xfrm>
          <a:prstGeom prst="rect">
            <a:avLst/>
          </a:prstGeom>
          <a:noFill/>
        </p:spPr>
      </p:pic>
    </p:spTree>
    <p:custDataLst>
      <p:tags r:id="rId1"/>
    </p:custDataLst>
    <p:extLst>
      <p:ext uri="{BB962C8B-B14F-4D97-AF65-F5344CB8AC3E}">
        <p14:creationId xmlns:p14="http://schemas.microsoft.com/office/powerpoint/2010/main" val="30143950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30352" y="599553"/>
            <a:ext cx="10801180" cy="1143000"/>
          </a:xfrm>
        </p:spPr>
        <p:txBody>
          <a:bodyPr/>
          <a:lstStyle/>
          <a:p>
            <a:r>
              <a:rPr lang="en-US" sz="4000" dirty="0" smtClean="0"/>
              <a:t>Why is this important?</a:t>
            </a:r>
            <a:endParaRPr lang="en-US" sz="4000" dirty="0"/>
          </a:p>
        </p:txBody>
      </p:sp>
      <p:sp>
        <p:nvSpPr>
          <p:cNvPr id="38" name="TextBox 37"/>
          <p:cNvSpPr txBox="1"/>
          <p:nvPr/>
        </p:nvSpPr>
        <p:spPr>
          <a:xfrm>
            <a:off x="6459205" y="1649244"/>
            <a:ext cx="4738916" cy="1998831"/>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2100" dirty="0" smtClean="0">
                <a:solidFill>
                  <a:schemeClr val="tx1">
                    <a:lumMod val="85000"/>
                    <a:lumOff val="15000"/>
                  </a:schemeClr>
                </a:solidFill>
                <a:latin typeface="+mn-lt"/>
                <a:ea typeface="Lato Light" charset="0"/>
                <a:cs typeface="Lato Light" charset="0"/>
              </a:rPr>
              <a:t>Countries with travel advisories of </a:t>
            </a:r>
            <a:r>
              <a:rPr lang="en-US" sz="2100" b="1" dirty="0" smtClean="0">
                <a:solidFill>
                  <a:schemeClr val="tx1">
                    <a:lumMod val="85000"/>
                    <a:lumOff val="15000"/>
                  </a:schemeClr>
                </a:solidFill>
                <a:latin typeface="+mn-lt"/>
                <a:ea typeface="Lato Light" charset="0"/>
                <a:cs typeface="Lato Light" charset="0"/>
              </a:rPr>
              <a:t>Exercise normal security precautions </a:t>
            </a:r>
            <a:r>
              <a:rPr lang="en-US" sz="2100" dirty="0" smtClean="0">
                <a:solidFill>
                  <a:schemeClr val="tx1">
                    <a:lumMod val="85000"/>
                    <a:lumOff val="15000"/>
                  </a:schemeClr>
                </a:solidFill>
                <a:latin typeface="+mn-lt"/>
                <a:ea typeface="Lato Light" charset="0"/>
                <a:cs typeface="Lato Light" charset="0"/>
              </a:rPr>
              <a:t>and </a:t>
            </a:r>
            <a:r>
              <a:rPr lang="en-US" sz="2100" b="1" dirty="0" smtClean="0">
                <a:solidFill>
                  <a:schemeClr val="tx1">
                    <a:lumMod val="85000"/>
                    <a:lumOff val="15000"/>
                  </a:schemeClr>
                </a:solidFill>
                <a:latin typeface="+mn-lt"/>
                <a:ea typeface="Lato Light" charset="0"/>
                <a:cs typeface="Lato Light" charset="0"/>
              </a:rPr>
              <a:t>Exercise a high degree of caution </a:t>
            </a:r>
            <a:r>
              <a:rPr lang="en-US" sz="2100" dirty="0" smtClean="0">
                <a:solidFill>
                  <a:schemeClr val="tx1">
                    <a:lumMod val="85000"/>
                    <a:lumOff val="15000"/>
                  </a:schemeClr>
                </a:solidFill>
                <a:latin typeface="+mn-lt"/>
                <a:ea typeface="Lato Light" charset="0"/>
                <a:cs typeface="Lato Light" charset="0"/>
              </a:rPr>
              <a:t>may have areas that are considered too risky to travel to. </a:t>
            </a:r>
            <a:endParaRPr lang="en-US" sz="2100" dirty="0">
              <a:solidFill>
                <a:schemeClr val="tx1">
                  <a:lumMod val="85000"/>
                  <a:lumOff val="15000"/>
                </a:schemeClr>
              </a:solidFill>
              <a:latin typeface="+mn-lt"/>
              <a:ea typeface="Lato Light" charset="0"/>
              <a:cs typeface="Lato Light" charset="0"/>
            </a:endParaRPr>
          </a:p>
        </p:txBody>
      </p:sp>
      <p:sp>
        <p:nvSpPr>
          <p:cNvPr id="50" name="TextBox 49"/>
          <p:cNvSpPr txBox="1"/>
          <p:nvPr/>
        </p:nvSpPr>
        <p:spPr>
          <a:xfrm>
            <a:off x="6459205" y="4001836"/>
            <a:ext cx="4204323" cy="2437063"/>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2100" dirty="0" smtClean="0">
                <a:solidFill>
                  <a:schemeClr val="tx1">
                    <a:lumMod val="85000"/>
                    <a:lumOff val="15000"/>
                  </a:schemeClr>
                </a:solidFill>
                <a:latin typeface="+mn-lt"/>
                <a:ea typeface="Lato Light" charset="0"/>
                <a:cs typeface="Lato Light" charset="0"/>
              </a:rPr>
              <a:t>Travel to countries or regions allocated </a:t>
            </a:r>
            <a:r>
              <a:rPr lang="en-US" sz="2100" b="1" dirty="0" smtClean="0">
                <a:solidFill>
                  <a:schemeClr val="tx1">
                    <a:lumMod val="85000"/>
                    <a:lumOff val="15000"/>
                  </a:schemeClr>
                </a:solidFill>
                <a:latin typeface="+mn-lt"/>
                <a:ea typeface="Lato Light" charset="0"/>
                <a:cs typeface="Lato Light" charset="0"/>
              </a:rPr>
              <a:t>Avoid non-essential travel </a:t>
            </a:r>
            <a:r>
              <a:rPr lang="en-US" sz="2100" dirty="0" smtClean="0">
                <a:solidFill>
                  <a:schemeClr val="tx1">
                    <a:lumMod val="85000"/>
                    <a:lumOff val="15000"/>
                  </a:schemeClr>
                </a:solidFill>
                <a:latin typeface="+mn-lt"/>
                <a:ea typeface="Lato Light" charset="0"/>
                <a:cs typeface="Lato Light" charset="0"/>
              </a:rPr>
              <a:t>and </a:t>
            </a:r>
            <a:r>
              <a:rPr lang="en-US" sz="2100" b="1" dirty="0" smtClean="0">
                <a:solidFill>
                  <a:schemeClr val="tx1">
                    <a:lumMod val="85000"/>
                    <a:lumOff val="15000"/>
                  </a:schemeClr>
                </a:solidFill>
                <a:latin typeface="+mn-lt"/>
                <a:ea typeface="Lato Light" charset="0"/>
                <a:cs typeface="Lato Light" charset="0"/>
              </a:rPr>
              <a:t>Avoid all travel </a:t>
            </a:r>
            <a:r>
              <a:rPr lang="en-US" sz="2100" dirty="0" smtClean="0">
                <a:solidFill>
                  <a:schemeClr val="tx1">
                    <a:lumMod val="85000"/>
                    <a:lumOff val="15000"/>
                  </a:schemeClr>
                </a:solidFill>
                <a:latin typeface="+mn-lt"/>
                <a:ea typeface="Lato Light" charset="0"/>
                <a:cs typeface="Lato Light" charset="0"/>
              </a:rPr>
              <a:t>must be approved by submitting a </a:t>
            </a:r>
            <a:r>
              <a:rPr lang="en-US" sz="2100" b="1" dirty="0" smtClean="0">
                <a:solidFill>
                  <a:schemeClr val="tx2"/>
                </a:solidFill>
                <a:latin typeface="+mn-lt"/>
                <a:ea typeface="Lato Light" charset="0"/>
                <a:cs typeface="Lato Light" charset="0"/>
                <a:hlinkClick r:id="rId4"/>
              </a:rPr>
              <a:t>Special Authorization to Travel form</a:t>
            </a:r>
            <a:r>
              <a:rPr lang="en-US" sz="2100" dirty="0" smtClean="0">
                <a:solidFill>
                  <a:schemeClr val="tx1">
                    <a:lumMod val="85000"/>
                    <a:lumOff val="15000"/>
                  </a:schemeClr>
                </a:solidFill>
                <a:latin typeface="+mn-lt"/>
                <a:ea typeface="Lato Light" charset="0"/>
                <a:cs typeface="Lato Light" charset="0"/>
              </a:rPr>
              <a:t>. </a:t>
            </a:r>
          </a:p>
          <a:p>
            <a:pPr algn="l">
              <a:lnSpc>
                <a:spcPct val="100000"/>
              </a:lnSpc>
            </a:pPr>
            <a:r>
              <a:rPr lang="en-US" sz="2100" dirty="0" smtClean="0">
                <a:solidFill>
                  <a:schemeClr val="tx1">
                    <a:lumMod val="85000"/>
                    <a:lumOff val="15000"/>
                  </a:schemeClr>
                </a:solidFill>
                <a:latin typeface="+mn-lt"/>
                <a:ea typeface="Lato Light" charset="0"/>
                <a:cs typeface="Lato Light" charset="0"/>
              </a:rPr>
              <a:t>Approval process can take up to 3 weeks.</a:t>
            </a:r>
            <a:endParaRPr lang="en-US" sz="2100" dirty="0">
              <a:solidFill>
                <a:schemeClr val="tx1">
                  <a:lumMod val="85000"/>
                  <a:lumOff val="15000"/>
                </a:schemeClr>
              </a:solidFill>
              <a:latin typeface="+mn-lt"/>
              <a:ea typeface="Lato Light" charset="0"/>
              <a:cs typeface="Lato Light" charset="0"/>
            </a:endParaRPr>
          </a:p>
        </p:txBody>
      </p:sp>
      <p:sp>
        <p:nvSpPr>
          <p:cNvPr id="24" name="TextBox 23"/>
          <p:cNvSpPr txBox="1"/>
          <p:nvPr/>
        </p:nvSpPr>
        <p:spPr>
          <a:xfrm>
            <a:off x="543097" y="392803"/>
            <a:ext cx="2160000"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2300" cap="none" dirty="0" smtClean="0">
                <a:solidFill>
                  <a:schemeClr val="bg1">
                    <a:lumMod val="65000"/>
                  </a:schemeClr>
                </a:solidFill>
                <a:latin typeface="+mj-lt"/>
                <a:ea typeface="Oswald Light" charset="0"/>
                <a:cs typeface="Oswald Light" charset="0"/>
              </a:rPr>
              <a:t>Step 1</a:t>
            </a:r>
            <a:endParaRPr lang="en-US" sz="2300" cap="none" dirty="0">
              <a:solidFill>
                <a:schemeClr val="bg1">
                  <a:lumMod val="65000"/>
                </a:schemeClr>
              </a:solidFill>
              <a:latin typeface="+mj-lt"/>
              <a:ea typeface="Oswald Light" charset="0"/>
              <a:cs typeface="Oswald Light" charset="0"/>
            </a:endParaRPr>
          </a:p>
        </p:txBody>
      </p:sp>
      <p:pic>
        <p:nvPicPr>
          <p:cNvPr id="2" name="Picture 1"/>
          <p:cNvPicPr>
            <a:picLocks noChangeAspect="1"/>
          </p:cNvPicPr>
          <p:nvPr/>
        </p:nvPicPr>
        <p:blipFill rotWithShape="1">
          <a:blip r:embed="rId5"/>
          <a:srcRect l="8897" t="6917" r="58602" b="3916"/>
          <a:stretch/>
        </p:blipFill>
        <p:spPr>
          <a:xfrm>
            <a:off x="530352" y="1696684"/>
            <a:ext cx="5764614" cy="4448175"/>
          </a:xfrm>
          <a:prstGeom prst="rect">
            <a:avLst/>
          </a:prstGeom>
        </p:spPr>
      </p:pic>
    </p:spTree>
    <p:custDataLst>
      <p:tags r:id="rId1"/>
    </p:custDataLst>
    <p:extLst>
      <p:ext uri="{BB962C8B-B14F-4D97-AF65-F5344CB8AC3E}">
        <p14:creationId xmlns:p14="http://schemas.microsoft.com/office/powerpoint/2010/main" val="15335281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543097" y="392803"/>
            <a:ext cx="2160000"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2300" cap="none" dirty="0" smtClean="0">
                <a:solidFill>
                  <a:schemeClr val="bg1">
                    <a:lumMod val="65000"/>
                  </a:schemeClr>
                </a:solidFill>
                <a:latin typeface="+mj-lt"/>
                <a:ea typeface="Oswald Light" charset="0"/>
                <a:cs typeface="Oswald Light" charset="0"/>
              </a:rPr>
              <a:t>Step 2</a:t>
            </a:r>
            <a:endParaRPr lang="en-US" sz="2300" cap="none" dirty="0">
              <a:solidFill>
                <a:schemeClr val="bg1">
                  <a:lumMod val="65000"/>
                </a:schemeClr>
              </a:solidFill>
              <a:latin typeface="+mj-lt"/>
              <a:ea typeface="Oswald Light" charset="0"/>
              <a:cs typeface="Oswald Light" charset="0"/>
            </a:endParaRPr>
          </a:p>
        </p:txBody>
      </p:sp>
      <p:grpSp>
        <p:nvGrpSpPr>
          <p:cNvPr id="2" name="Group 1"/>
          <p:cNvGrpSpPr/>
          <p:nvPr/>
        </p:nvGrpSpPr>
        <p:grpSpPr>
          <a:xfrm>
            <a:off x="541338" y="5092766"/>
            <a:ext cx="9898062" cy="1456568"/>
            <a:chOff x="866232" y="-1589510"/>
            <a:chExt cx="5067793" cy="1456568"/>
          </a:xfrm>
        </p:grpSpPr>
        <p:sp>
          <p:nvSpPr>
            <p:cNvPr id="13" name="TextBox 12"/>
            <p:cNvSpPr txBox="1"/>
            <p:nvPr/>
          </p:nvSpPr>
          <p:spPr>
            <a:xfrm>
              <a:off x="866232" y="-1589510"/>
              <a:ext cx="4735512" cy="4484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0000" tIns="46800" rIns="90000" bIns="46800" numCol="1" spcCol="38100" rtlCol="0" anchor="ctr">
              <a:noAutofit/>
            </a:bodyPr>
            <a:lstStyle>
              <a:defPPr>
                <a:defRPr lang="en-US"/>
              </a:defPPr>
              <a:lvl1pPr latinLnBrk="1" hangingPunct="0">
                <a:defRPr>
                  <a:latin typeface="+mj-lt"/>
                  <a:ea typeface="Oswald Light" charset="0"/>
                  <a:cs typeface="Oswald Light" charset="0"/>
                </a:defRPr>
              </a:lvl1pPr>
            </a:lstStyle>
            <a:p>
              <a:r>
                <a:rPr lang="en-US" sz="2300" i="1" dirty="0" smtClean="0"/>
                <a:t>Foundations for International Mobility (FIME)</a:t>
              </a:r>
              <a:endParaRPr lang="en-US" sz="2300" i="1" dirty="0"/>
            </a:p>
          </p:txBody>
        </p:sp>
        <p:sp>
          <p:nvSpPr>
            <p:cNvPr id="16" name="TextBox 15"/>
            <p:cNvSpPr txBox="1"/>
            <p:nvPr/>
          </p:nvSpPr>
          <p:spPr>
            <a:xfrm>
              <a:off x="866232" y="-1196952"/>
              <a:ext cx="5067793" cy="106401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marL="342900" indent="-342900" algn="l">
                <a:lnSpc>
                  <a:spcPct val="100000"/>
                </a:lnSpc>
                <a:buFont typeface="Arial" panose="020B0604020202020204" pitchFamily="34" charset="0"/>
                <a:buChar char="•"/>
                <a:defRPr/>
              </a:pPr>
              <a:r>
                <a:rPr lang="en-US" sz="2100" dirty="0" smtClean="0">
                  <a:solidFill>
                    <a:schemeClr val="tx1">
                      <a:lumMod val="85000"/>
                      <a:lumOff val="15000"/>
                    </a:schemeClr>
                  </a:solidFill>
                  <a:latin typeface="+mn-lt"/>
                  <a:ea typeface="Lato Light" charset="0"/>
                  <a:cs typeface="Lato Light" charset="0"/>
                </a:rPr>
                <a:t>Accessed through OWL</a:t>
              </a:r>
            </a:p>
            <a:p>
              <a:pPr marL="342900" indent="-342900" algn="l">
                <a:lnSpc>
                  <a:spcPct val="100000"/>
                </a:lnSpc>
                <a:buFont typeface="Arial" panose="020B0604020202020204" pitchFamily="34" charset="0"/>
                <a:buChar char="•"/>
                <a:defRPr/>
              </a:pPr>
              <a:r>
                <a:rPr lang="en-US" sz="2100" dirty="0" smtClean="0">
                  <a:solidFill>
                    <a:schemeClr val="tx1">
                      <a:lumMod val="85000"/>
                      <a:lumOff val="15000"/>
                    </a:schemeClr>
                  </a:solidFill>
                  <a:latin typeface="+mn-lt"/>
                  <a:ea typeface="Lato Light" charset="0"/>
                  <a:cs typeface="Lato Light" charset="0"/>
                </a:rPr>
                <a:t>Each module will take about 30 minutes to go through, if all activities, case studies and readings are completed</a:t>
              </a:r>
              <a:endParaRPr lang="en-US" sz="2100" dirty="0">
                <a:solidFill>
                  <a:schemeClr val="tx1">
                    <a:lumMod val="85000"/>
                    <a:lumOff val="15000"/>
                  </a:schemeClr>
                </a:solidFill>
                <a:latin typeface="+mn-lt"/>
                <a:ea typeface="Lato Light" charset="0"/>
                <a:cs typeface="Lato Light" charset="0"/>
              </a:endParaRPr>
            </a:p>
          </p:txBody>
        </p:sp>
      </p:grpSp>
      <p:pic>
        <p:nvPicPr>
          <p:cNvPr id="14" name="Picture Placeholder 13"/>
          <p:cNvPicPr>
            <a:picLocks noGrp="1" noChangeAspect="1"/>
          </p:cNvPicPr>
          <p:nvPr>
            <p:ph type="pic" sz="quarter" idx="10"/>
          </p:nvPr>
        </p:nvPicPr>
        <p:blipFill rotWithShape="1">
          <a:blip r:embed="rId4"/>
          <a:srcRect l="9661" t="23303" r="55491" b="29493"/>
          <a:stretch/>
        </p:blipFill>
        <p:spPr>
          <a:xfrm>
            <a:off x="0" y="1392862"/>
            <a:ext cx="12192000" cy="3584241"/>
          </a:xfrm>
          <a:prstGeom prst="rect">
            <a:avLst/>
          </a:prstGeom>
        </p:spPr>
      </p:pic>
      <p:sp>
        <p:nvSpPr>
          <p:cNvPr id="15" name="Title 6"/>
          <p:cNvSpPr>
            <a:spLocks noGrp="1"/>
          </p:cNvSpPr>
          <p:nvPr>
            <p:ph type="title"/>
          </p:nvPr>
        </p:nvSpPr>
        <p:spPr/>
        <p:txBody>
          <a:bodyPr/>
          <a:lstStyle/>
          <a:p>
            <a:r>
              <a:rPr lang="en-US" dirty="0" smtClean="0"/>
              <a:t>Pre-departure training (MANDATORY)</a:t>
            </a:r>
            <a:endParaRPr lang="en-US" dirty="0"/>
          </a:p>
        </p:txBody>
      </p:sp>
    </p:spTree>
    <p:custDataLst>
      <p:tags r:id="rId1"/>
    </p:custDataLst>
    <p:extLst>
      <p:ext uri="{BB962C8B-B14F-4D97-AF65-F5344CB8AC3E}">
        <p14:creationId xmlns:p14="http://schemas.microsoft.com/office/powerpoint/2010/main" val="2585340991"/>
      </p:ext>
    </p:extLst>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05384" y="679795"/>
            <a:ext cx="5418731" cy="1224508"/>
          </a:xfrm>
        </p:spPr>
        <p:txBody>
          <a:bodyPr/>
          <a:lstStyle/>
          <a:p>
            <a:r>
              <a:rPr lang="en-US" dirty="0" smtClean="0">
                <a:sym typeface="Yanone Kaffeesatz Bold"/>
              </a:rPr>
              <a:t>How do I satisfy this requirement?</a:t>
            </a:r>
            <a:endParaRPr lang="en-US" dirty="0"/>
          </a:p>
        </p:txBody>
      </p:sp>
      <p:sp>
        <p:nvSpPr>
          <p:cNvPr id="20" name="TextBox 19"/>
          <p:cNvSpPr txBox="1"/>
          <p:nvPr/>
        </p:nvSpPr>
        <p:spPr>
          <a:xfrm>
            <a:off x="405384" y="157634"/>
            <a:ext cx="2160000"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2300" cap="none" dirty="0" smtClean="0">
                <a:solidFill>
                  <a:schemeClr val="bg1">
                    <a:lumMod val="65000"/>
                  </a:schemeClr>
                </a:solidFill>
                <a:latin typeface="+mj-lt"/>
                <a:ea typeface="Oswald Light" charset="0"/>
                <a:cs typeface="Oswald Light" charset="0"/>
              </a:rPr>
              <a:t>Step 2</a:t>
            </a:r>
            <a:endParaRPr lang="en-US" sz="2300" cap="none" dirty="0">
              <a:solidFill>
                <a:schemeClr val="bg1">
                  <a:lumMod val="65000"/>
                </a:schemeClr>
              </a:solidFill>
              <a:latin typeface="+mj-lt"/>
              <a:ea typeface="Oswald Light" charset="0"/>
              <a:cs typeface="Oswald Light" charset="0"/>
            </a:endParaRPr>
          </a:p>
        </p:txBody>
      </p:sp>
      <p:grpSp>
        <p:nvGrpSpPr>
          <p:cNvPr id="15" name="Group 14"/>
          <p:cNvGrpSpPr/>
          <p:nvPr/>
        </p:nvGrpSpPr>
        <p:grpSpPr>
          <a:xfrm>
            <a:off x="710775" y="2456754"/>
            <a:ext cx="4878262" cy="3150944"/>
            <a:chOff x="710775" y="2456754"/>
            <a:chExt cx="4878262" cy="2753785"/>
          </a:xfrm>
        </p:grpSpPr>
        <p:grpSp>
          <p:nvGrpSpPr>
            <p:cNvPr id="13" name="Group 12"/>
            <p:cNvGrpSpPr/>
            <p:nvPr/>
          </p:nvGrpSpPr>
          <p:grpSpPr>
            <a:xfrm>
              <a:off x="710775" y="2456754"/>
              <a:ext cx="4878262" cy="2195729"/>
              <a:chOff x="710775" y="1904304"/>
              <a:chExt cx="4878262" cy="2195729"/>
            </a:xfrm>
          </p:grpSpPr>
          <p:grpSp>
            <p:nvGrpSpPr>
              <p:cNvPr id="53" name="Group 52"/>
              <p:cNvGrpSpPr/>
              <p:nvPr/>
            </p:nvGrpSpPr>
            <p:grpSpPr>
              <a:xfrm>
                <a:off x="710775" y="1904304"/>
                <a:ext cx="4807947" cy="558056"/>
                <a:chOff x="651844" y="1481125"/>
                <a:chExt cx="4807947" cy="719999"/>
              </a:xfrm>
            </p:grpSpPr>
            <p:grpSp>
              <p:nvGrpSpPr>
                <p:cNvPr id="54" name="Group 53"/>
                <p:cNvGrpSpPr/>
                <p:nvPr/>
              </p:nvGrpSpPr>
              <p:grpSpPr>
                <a:xfrm>
                  <a:off x="651844" y="1517124"/>
                  <a:ext cx="495065" cy="648000"/>
                  <a:chOff x="615822" y="2885954"/>
                  <a:chExt cx="495065" cy="648000"/>
                </a:xfrm>
              </p:grpSpPr>
              <p:sp>
                <p:nvSpPr>
                  <p:cNvPr id="56" name="Shape 155"/>
                  <p:cNvSpPr>
                    <a:spLocks noChangeAspect="1"/>
                  </p:cNvSpPr>
                  <p:nvPr/>
                </p:nvSpPr>
                <p:spPr>
                  <a:xfrm>
                    <a:off x="615822" y="2993954"/>
                    <a:ext cx="216000" cy="216000"/>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57" name="TextBox 56"/>
                  <p:cNvSpPr txBox="1"/>
                  <p:nvPr/>
                </p:nvSpPr>
                <p:spPr>
                  <a:xfrm>
                    <a:off x="822887" y="2885954"/>
                    <a:ext cx="288000" cy="648000"/>
                  </a:xfrm>
                  <a:prstGeom prst="rect">
                    <a:avLst/>
                  </a:prstGeom>
                  <a:ln w="12700">
                    <a:miter lim="400000"/>
                  </a:ln>
                </p:spPr>
                <p:txBody>
                  <a:bodyPr lIns="90000" tIns="91440" rIns="90000" bIns="91440" anchor="ctr">
                    <a:spAutoFit/>
                  </a:bodyPr>
                  <a:lstStyle>
                    <a:lvl1pPr lvl="0" defTabSz="914400">
                      <a:defRPr sz="2000">
                        <a:solidFill>
                          <a:schemeClr val="bg1"/>
                        </a:solidFill>
                        <a:latin typeface="Yanone Kaffeesatz Regular"/>
                        <a:ea typeface="Yanone Kaffeesatz Regular"/>
                        <a:cs typeface="Yanone Kaffeesatz Regular"/>
                      </a:defRPr>
                    </a:lvl1pPr>
                  </a:lstStyle>
                  <a:p>
                    <a:pPr algn="ctr"/>
                    <a:r>
                      <a:rPr lang="en-US" sz="2800" dirty="0">
                        <a:latin typeface="+mj-lt"/>
                        <a:ea typeface="Oswald Light" charset="0"/>
                        <a:cs typeface="Oswald Light" charset="0"/>
                      </a:rPr>
                      <a:t>1</a:t>
                    </a:r>
                  </a:p>
                </p:txBody>
              </p:sp>
            </p:grpSp>
            <p:sp>
              <p:nvSpPr>
                <p:cNvPr id="55" name="TextBox 54"/>
                <p:cNvSpPr txBox="1"/>
                <p:nvPr/>
              </p:nvSpPr>
              <p:spPr>
                <a:xfrm>
                  <a:off x="978998" y="1481125"/>
                  <a:ext cx="4480793" cy="719999"/>
                </a:xfrm>
                <a:prstGeom prst="rect">
                  <a:avLst/>
                </a:prstGeom>
                <a:ln w="12700">
                  <a:miter lim="400000"/>
                </a:ln>
              </p:spPr>
              <p:txBody>
                <a:bodyPr wrap="square" lIns="90000" tIns="46800" rIns="90000" bIns="46800">
                  <a:noAutofit/>
                </a:bodyPr>
                <a:lstStyle>
                  <a:lvl1pPr lvl="0" algn="l" defTabSz="914400">
                    <a:lnSpc>
                      <a:spcPct val="125000"/>
                    </a:lnSpc>
                    <a:defRPr sz="1200">
                      <a:solidFill>
                        <a:schemeClr val="tx1"/>
                      </a:solidFill>
                      <a:latin typeface="Lato Light"/>
                      <a:ea typeface="Lato Light"/>
                      <a:cs typeface="Lato Light"/>
                    </a:defRPr>
                  </a:lvl1pPr>
                </a:lstStyle>
                <a:p>
                  <a:pPr>
                    <a:lnSpc>
                      <a:spcPct val="100000"/>
                    </a:lnSpc>
                    <a:defRPr/>
                  </a:pPr>
                  <a:r>
                    <a:rPr lang="en-US" sz="2000" dirty="0" smtClean="0">
                      <a:solidFill>
                        <a:schemeClr val="tx1">
                          <a:lumMod val="85000"/>
                          <a:lumOff val="15000"/>
                        </a:schemeClr>
                      </a:solidFill>
                      <a:latin typeface="+mn-lt"/>
                      <a:ea typeface="Lato Light" charset="0"/>
                      <a:cs typeface="Lato Light" charset="0"/>
                    </a:rPr>
                    <a:t>Attempt the Final Quiz in OWL</a:t>
                  </a:r>
                  <a:endParaRPr lang="en-US" sz="2000" b="1" dirty="0">
                    <a:solidFill>
                      <a:schemeClr val="tx1">
                        <a:lumMod val="85000"/>
                        <a:lumOff val="15000"/>
                      </a:schemeClr>
                    </a:solidFill>
                    <a:latin typeface="+mn-lt"/>
                    <a:ea typeface="Lato Light" charset="0"/>
                    <a:cs typeface="Lato Light" charset="0"/>
                  </a:endParaRPr>
                </a:p>
              </p:txBody>
            </p:sp>
          </p:grpSp>
          <p:grpSp>
            <p:nvGrpSpPr>
              <p:cNvPr id="12" name="Group 11"/>
              <p:cNvGrpSpPr/>
              <p:nvPr/>
            </p:nvGrpSpPr>
            <p:grpSpPr>
              <a:xfrm>
                <a:off x="710775" y="2468857"/>
                <a:ext cx="4807947" cy="558056"/>
                <a:chOff x="710775" y="1870085"/>
                <a:chExt cx="4807947" cy="558056"/>
              </a:xfrm>
            </p:grpSpPr>
            <p:sp>
              <p:nvSpPr>
                <p:cNvPr id="69" name="Shape 155"/>
                <p:cNvSpPr>
                  <a:spLocks noChangeAspect="1"/>
                </p:cNvSpPr>
                <p:nvPr/>
              </p:nvSpPr>
              <p:spPr>
                <a:xfrm>
                  <a:off x="710775" y="1981696"/>
                  <a:ext cx="216000" cy="167417"/>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71" name="TextBox 70"/>
                <p:cNvSpPr txBox="1"/>
                <p:nvPr/>
              </p:nvSpPr>
              <p:spPr>
                <a:xfrm>
                  <a:off x="1037929" y="1870085"/>
                  <a:ext cx="4480793" cy="558056"/>
                </a:xfrm>
                <a:prstGeom prst="rect">
                  <a:avLst/>
                </a:prstGeom>
                <a:ln w="12700">
                  <a:miter lim="400000"/>
                </a:ln>
              </p:spPr>
              <p:txBody>
                <a:bodyPr wrap="square" lIns="90000" tIns="46800" rIns="90000" bIns="46800">
                  <a:noAutofit/>
                </a:bodyPr>
                <a:lstStyle>
                  <a:lvl1pPr lvl="0" algn="l" defTabSz="914400">
                    <a:lnSpc>
                      <a:spcPct val="125000"/>
                    </a:lnSpc>
                    <a:defRPr sz="1200">
                      <a:solidFill>
                        <a:schemeClr val="tx1"/>
                      </a:solidFill>
                      <a:latin typeface="Lato Light"/>
                      <a:ea typeface="Lato Light"/>
                      <a:cs typeface="Lato Light"/>
                    </a:defRPr>
                  </a:lvl1pPr>
                </a:lstStyle>
                <a:p>
                  <a:pPr>
                    <a:lnSpc>
                      <a:spcPct val="100000"/>
                    </a:lnSpc>
                    <a:defRPr/>
                  </a:pPr>
                  <a:r>
                    <a:rPr lang="en-US" sz="2000" dirty="0" smtClean="0">
                      <a:solidFill>
                        <a:schemeClr val="tx1">
                          <a:lumMod val="85000"/>
                          <a:lumOff val="15000"/>
                        </a:schemeClr>
                      </a:solidFill>
                      <a:latin typeface="+mn-lt"/>
                      <a:ea typeface="Lato Light" charset="0"/>
                      <a:cs typeface="Lato Light" charset="0"/>
                    </a:rPr>
                    <a:t>Achieve the passing grade: 80%</a:t>
                  </a:r>
                  <a:endParaRPr lang="en-US" sz="2000" b="1" dirty="0">
                    <a:solidFill>
                      <a:schemeClr val="tx1">
                        <a:lumMod val="85000"/>
                        <a:lumOff val="15000"/>
                      </a:schemeClr>
                    </a:solidFill>
                    <a:latin typeface="+mn-lt"/>
                    <a:ea typeface="Lato Light" charset="0"/>
                    <a:cs typeface="Lato Light" charset="0"/>
                  </a:endParaRPr>
                </a:p>
              </p:txBody>
            </p:sp>
          </p:grpSp>
          <p:grpSp>
            <p:nvGrpSpPr>
              <p:cNvPr id="11" name="Group 10"/>
              <p:cNvGrpSpPr/>
              <p:nvPr/>
            </p:nvGrpSpPr>
            <p:grpSpPr>
              <a:xfrm>
                <a:off x="710775" y="2983921"/>
                <a:ext cx="4807947" cy="558056"/>
                <a:chOff x="863175" y="1617894"/>
                <a:chExt cx="4807947" cy="558056"/>
              </a:xfrm>
            </p:grpSpPr>
            <p:sp>
              <p:nvSpPr>
                <p:cNvPr id="72" name="Shape 155"/>
                <p:cNvSpPr>
                  <a:spLocks noChangeAspect="1"/>
                </p:cNvSpPr>
                <p:nvPr/>
              </p:nvSpPr>
              <p:spPr>
                <a:xfrm>
                  <a:off x="863175" y="1729505"/>
                  <a:ext cx="216000" cy="167417"/>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74" name="TextBox 73"/>
                <p:cNvSpPr txBox="1"/>
                <p:nvPr/>
              </p:nvSpPr>
              <p:spPr>
                <a:xfrm>
                  <a:off x="1190329" y="1617894"/>
                  <a:ext cx="4480793" cy="558056"/>
                </a:xfrm>
                <a:prstGeom prst="rect">
                  <a:avLst/>
                </a:prstGeom>
                <a:ln w="12700">
                  <a:miter lim="400000"/>
                </a:ln>
              </p:spPr>
              <p:txBody>
                <a:bodyPr wrap="square" lIns="90000" tIns="46800" rIns="90000" bIns="46800">
                  <a:noAutofit/>
                </a:bodyPr>
                <a:lstStyle>
                  <a:lvl1pPr lvl="0" algn="l" defTabSz="914400">
                    <a:lnSpc>
                      <a:spcPct val="125000"/>
                    </a:lnSpc>
                    <a:defRPr sz="1200">
                      <a:solidFill>
                        <a:schemeClr val="tx1"/>
                      </a:solidFill>
                      <a:latin typeface="Lato Light"/>
                      <a:ea typeface="Lato Light"/>
                      <a:cs typeface="Lato Light"/>
                    </a:defRPr>
                  </a:lvl1pPr>
                </a:lstStyle>
                <a:p>
                  <a:pPr>
                    <a:lnSpc>
                      <a:spcPct val="100000"/>
                    </a:lnSpc>
                    <a:defRPr/>
                  </a:pPr>
                  <a:r>
                    <a:rPr lang="en-US" sz="2000" dirty="0" smtClean="0">
                      <a:solidFill>
                        <a:schemeClr val="tx1">
                          <a:lumMod val="85000"/>
                          <a:lumOff val="15000"/>
                        </a:schemeClr>
                      </a:solidFill>
                      <a:latin typeface="+mn-lt"/>
                      <a:ea typeface="Lato Light" charset="0"/>
                      <a:cs typeface="Lato Light" charset="0"/>
                    </a:rPr>
                    <a:t>Pass in </a:t>
                  </a:r>
                  <a:r>
                    <a:rPr lang="en-US" sz="2000" b="1" u="sng" dirty="0" smtClean="0">
                      <a:solidFill>
                        <a:schemeClr val="tx1">
                          <a:lumMod val="85000"/>
                          <a:lumOff val="15000"/>
                        </a:schemeClr>
                      </a:solidFill>
                      <a:latin typeface="+mn-lt"/>
                      <a:ea typeface="Lato Light" charset="0"/>
                      <a:cs typeface="Lato Light" charset="0"/>
                    </a:rPr>
                    <a:t>two attempts</a:t>
                  </a:r>
                  <a:endParaRPr lang="en-US" sz="2000" b="1" u="sng" dirty="0">
                    <a:solidFill>
                      <a:schemeClr val="tx1">
                        <a:lumMod val="85000"/>
                        <a:lumOff val="15000"/>
                      </a:schemeClr>
                    </a:solidFill>
                    <a:latin typeface="+mn-lt"/>
                    <a:ea typeface="Lato Light" charset="0"/>
                    <a:cs typeface="Lato Light" charset="0"/>
                  </a:endParaRPr>
                </a:p>
              </p:txBody>
            </p:sp>
          </p:grpSp>
          <p:grpSp>
            <p:nvGrpSpPr>
              <p:cNvPr id="93" name="Group 92"/>
              <p:cNvGrpSpPr/>
              <p:nvPr/>
            </p:nvGrpSpPr>
            <p:grpSpPr>
              <a:xfrm>
                <a:off x="710775" y="3541977"/>
                <a:ext cx="4878262" cy="558056"/>
                <a:chOff x="863175" y="1617894"/>
                <a:chExt cx="4878262" cy="558056"/>
              </a:xfrm>
            </p:grpSpPr>
            <p:sp>
              <p:nvSpPr>
                <p:cNvPr id="94" name="Shape 155"/>
                <p:cNvSpPr>
                  <a:spLocks noChangeAspect="1"/>
                </p:cNvSpPr>
                <p:nvPr/>
              </p:nvSpPr>
              <p:spPr>
                <a:xfrm>
                  <a:off x="863175" y="1729505"/>
                  <a:ext cx="216000" cy="167417"/>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95" name="TextBox 94"/>
                <p:cNvSpPr txBox="1"/>
                <p:nvPr/>
              </p:nvSpPr>
              <p:spPr>
                <a:xfrm>
                  <a:off x="1190329" y="1617894"/>
                  <a:ext cx="4551108" cy="558056"/>
                </a:xfrm>
                <a:prstGeom prst="rect">
                  <a:avLst/>
                </a:prstGeom>
                <a:ln w="12700">
                  <a:miter lim="400000"/>
                </a:ln>
              </p:spPr>
              <p:txBody>
                <a:bodyPr wrap="square" lIns="90000" tIns="46800" rIns="90000" bIns="46800">
                  <a:noAutofit/>
                </a:bodyPr>
                <a:lstStyle>
                  <a:lvl1pPr lvl="0" algn="l" defTabSz="914400">
                    <a:lnSpc>
                      <a:spcPct val="125000"/>
                    </a:lnSpc>
                    <a:defRPr sz="1200">
                      <a:solidFill>
                        <a:schemeClr val="tx1"/>
                      </a:solidFill>
                      <a:latin typeface="Lato Light"/>
                      <a:ea typeface="Lato Light"/>
                      <a:cs typeface="Lato Light"/>
                    </a:defRPr>
                  </a:lvl1pPr>
                </a:lstStyle>
                <a:p>
                  <a:pPr>
                    <a:lnSpc>
                      <a:spcPct val="100000"/>
                    </a:lnSpc>
                    <a:defRPr/>
                  </a:pPr>
                  <a:r>
                    <a:rPr lang="en-US" sz="2000" dirty="0" smtClean="0">
                      <a:solidFill>
                        <a:schemeClr val="tx1">
                          <a:lumMod val="85000"/>
                          <a:lumOff val="15000"/>
                        </a:schemeClr>
                      </a:solidFill>
                      <a:latin typeface="+mn-lt"/>
                      <a:ea typeface="Lato Light" charset="0"/>
                      <a:cs typeface="Lato Light" charset="0"/>
                    </a:rPr>
                    <a:t>Obtain my Certificate of Completion (electronic)</a:t>
                  </a:r>
                  <a:endParaRPr lang="en-US" sz="2000" b="1" dirty="0">
                    <a:solidFill>
                      <a:schemeClr val="tx1">
                        <a:lumMod val="85000"/>
                        <a:lumOff val="15000"/>
                      </a:schemeClr>
                    </a:solidFill>
                    <a:latin typeface="+mn-lt"/>
                    <a:ea typeface="Lato Light" charset="0"/>
                    <a:cs typeface="Lato Light" charset="0"/>
                  </a:endParaRPr>
                </a:p>
              </p:txBody>
            </p:sp>
          </p:grpSp>
        </p:grpSp>
        <p:grpSp>
          <p:nvGrpSpPr>
            <p:cNvPr id="14" name="Group 13"/>
            <p:cNvGrpSpPr/>
            <p:nvPr/>
          </p:nvGrpSpPr>
          <p:grpSpPr>
            <a:xfrm>
              <a:off x="710775" y="4652483"/>
              <a:ext cx="4807947" cy="558056"/>
              <a:chOff x="863175" y="4246827"/>
              <a:chExt cx="4807947" cy="558056"/>
            </a:xfrm>
          </p:grpSpPr>
          <p:sp>
            <p:nvSpPr>
              <p:cNvPr id="96" name="Shape 155"/>
              <p:cNvSpPr>
                <a:spLocks noChangeAspect="1"/>
              </p:cNvSpPr>
              <p:nvPr/>
            </p:nvSpPr>
            <p:spPr>
              <a:xfrm>
                <a:off x="863175" y="4358438"/>
                <a:ext cx="216000" cy="167417"/>
              </a:xfrm>
              <a:prstGeom prst="roundRect">
                <a:avLst>
                  <a:gd name="adj" fmla="val 50000"/>
                </a:avLst>
              </a:prstGeom>
              <a:solidFill>
                <a:schemeClr val="accent2"/>
              </a:solidFill>
              <a:ln w="25400">
                <a:solidFill>
                  <a:srgbClr val="000000">
                    <a:alpha val="0"/>
                  </a:srgbClr>
                </a:solidFill>
                <a:miter/>
              </a:ln>
            </p:spPr>
            <p:txBody>
              <a:bodyPr lIns="32146" rIns="32146"/>
              <a:lstStyle/>
              <a:p>
                <a:pP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97" name="TextBox 96"/>
              <p:cNvSpPr txBox="1"/>
              <p:nvPr/>
            </p:nvSpPr>
            <p:spPr>
              <a:xfrm>
                <a:off x="1190329" y="4246827"/>
                <a:ext cx="4480793" cy="558056"/>
              </a:xfrm>
              <a:prstGeom prst="rect">
                <a:avLst/>
              </a:prstGeom>
              <a:ln w="12700">
                <a:miter lim="400000"/>
              </a:ln>
            </p:spPr>
            <p:txBody>
              <a:bodyPr wrap="square" lIns="90000" tIns="46800" rIns="90000" bIns="46800">
                <a:noAutofit/>
              </a:bodyPr>
              <a:lstStyle>
                <a:lvl1pPr lvl="0" algn="l" defTabSz="914400">
                  <a:lnSpc>
                    <a:spcPct val="125000"/>
                  </a:lnSpc>
                  <a:defRPr sz="1200">
                    <a:solidFill>
                      <a:schemeClr val="tx1"/>
                    </a:solidFill>
                    <a:latin typeface="Lato Light"/>
                    <a:ea typeface="Lato Light"/>
                    <a:cs typeface="Lato Light"/>
                  </a:defRPr>
                </a:lvl1pPr>
              </a:lstStyle>
              <a:p>
                <a:pPr>
                  <a:lnSpc>
                    <a:spcPct val="100000"/>
                  </a:lnSpc>
                  <a:defRPr/>
                </a:pPr>
                <a:r>
                  <a:rPr lang="en-US" sz="2000" dirty="0" smtClean="0">
                    <a:solidFill>
                      <a:schemeClr val="tx1">
                        <a:lumMod val="85000"/>
                        <a:lumOff val="15000"/>
                      </a:schemeClr>
                    </a:solidFill>
                    <a:latin typeface="+mn-lt"/>
                    <a:ea typeface="Lato Light" charset="0"/>
                    <a:cs typeface="Lato Light" charset="0"/>
                  </a:rPr>
                  <a:t>Begin this within 6 months prior to departure</a:t>
                </a:r>
                <a:endParaRPr lang="en-US" sz="2000" b="1" dirty="0">
                  <a:solidFill>
                    <a:schemeClr val="tx1">
                      <a:lumMod val="85000"/>
                      <a:lumOff val="15000"/>
                    </a:schemeClr>
                  </a:solidFill>
                  <a:latin typeface="+mn-lt"/>
                  <a:ea typeface="Lato Light" charset="0"/>
                  <a:cs typeface="Lato Light" charset="0"/>
                </a:endParaRPr>
              </a:p>
            </p:txBody>
          </p:sp>
        </p:grpSp>
      </p:grpSp>
      <p:pic>
        <p:nvPicPr>
          <p:cNvPr id="5" name="Picture Placeholder 4"/>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7979" b="7979"/>
          <a:stretch>
            <a:fillRect/>
          </a:stretch>
        </p:blipFill>
        <p:spPr>
          <a:xfrm>
            <a:off x="6072188" y="-6698"/>
            <a:ext cx="6119812" cy="6864698"/>
          </a:xfrm>
        </p:spPr>
      </p:pic>
    </p:spTree>
    <p:custDataLst>
      <p:tags r:id="rId1"/>
    </p:custDataLst>
    <p:extLst>
      <p:ext uri="{BB962C8B-B14F-4D97-AF65-F5344CB8AC3E}">
        <p14:creationId xmlns:p14="http://schemas.microsoft.com/office/powerpoint/2010/main" val="3945403082"/>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p:cNvPicPr>
            <a:picLocks noGrp="1" noChangeAspect="1"/>
          </p:cNvPicPr>
          <p:nvPr>
            <p:ph type="pic" sz="quarter" idx="10"/>
          </p:nvPr>
        </p:nvPicPr>
        <p:blipFill>
          <a:blip r:embed="rId4">
            <a:extLst>
              <a:ext uri="{28A0092B-C50C-407E-A947-70E740481C1C}">
                <a14:useLocalDpi xmlns:a14="http://schemas.microsoft.com/office/drawing/2010/main" val="0"/>
              </a:ext>
            </a:extLst>
          </a:blip>
          <a:srcRect t="7708" b="7708"/>
          <a:stretch>
            <a:fillRect/>
          </a:stretch>
        </p:blipFill>
        <p:spPr/>
      </p:pic>
      <p:sp>
        <p:nvSpPr>
          <p:cNvPr id="6" name="Shape 471"/>
          <p:cNvSpPr/>
          <p:nvPr/>
        </p:nvSpPr>
        <p:spPr>
          <a:xfrm>
            <a:off x="2641601" y="2647810"/>
            <a:ext cx="6908799" cy="1596812"/>
          </a:xfrm>
          <a:prstGeom prst="roundRect">
            <a:avLst>
              <a:gd name="adj" fmla="val 50000"/>
            </a:avLst>
          </a:prstGeom>
          <a:solidFill>
            <a:schemeClr val="accent5"/>
          </a:solidFill>
          <a:ln w="12700">
            <a:miter lim="400000"/>
          </a:ln>
        </p:spPr>
        <p:txBody>
          <a:bodyPr lIns="32146" rIns="32146"/>
          <a:lstStyle/>
          <a:p>
            <a:pPr lvl="0">
              <a:defRPr sz="2400">
                <a:solidFill>
                  <a:srgbClr val="FFFFFF"/>
                </a:solidFill>
              </a:defRPr>
            </a:pPr>
            <a:endParaRPr sz="1687"/>
          </a:p>
        </p:txBody>
      </p:sp>
      <p:sp>
        <p:nvSpPr>
          <p:cNvPr id="2" name="Title 1"/>
          <p:cNvSpPr>
            <a:spLocks noGrp="1"/>
          </p:cNvSpPr>
          <p:nvPr>
            <p:ph type="title"/>
          </p:nvPr>
        </p:nvSpPr>
        <p:spPr>
          <a:xfrm>
            <a:off x="3461657" y="3088293"/>
            <a:ext cx="5125966" cy="1200329"/>
          </a:xfrm>
        </p:spPr>
        <p:txBody>
          <a:bodyPr/>
          <a:lstStyle/>
          <a:p>
            <a:r>
              <a:rPr lang="en-US" dirty="0" smtClean="0"/>
              <a:t>Travel Registry (MANDATORY)</a:t>
            </a:r>
            <a:endParaRPr lang="en-US" dirty="0"/>
          </a:p>
        </p:txBody>
      </p:sp>
      <p:sp>
        <p:nvSpPr>
          <p:cNvPr id="3" name="Rectangle 2"/>
          <p:cNvSpPr/>
          <p:nvPr/>
        </p:nvSpPr>
        <p:spPr>
          <a:xfrm>
            <a:off x="3604375" y="2647810"/>
            <a:ext cx="4983248" cy="738664"/>
          </a:xfrm>
          <a:prstGeom prst="rect">
            <a:avLst/>
          </a:prstGeom>
        </p:spPr>
        <p:txBody>
          <a:bodyPr wrap="square">
            <a:noAutofit/>
          </a:bodyPr>
          <a:lstStyle/>
          <a:p>
            <a:pPr algn="ctr"/>
            <a:r>
              <a:rPr lang="en-US" sz="2100" dirty="0" smtClean="0">
                <a:solidFill>
                  <a:schemeClr val="bg1"/>
                </a:solidFill>
              </a:rPr>
              <a:t>Step 3</a:t>
            </a:r>
            <a:endParaRPr lang="en-US" sz="2100" dirty="0">
              <a:solidFill>
                <a:schemeClr val="bg1"/>
              </a:solidFill>
            </a:endParaRPr>
          </a:p>
        </p:txBody>
      </p:sp>
    </p:spTree>
    <p:custDataLst>
      <p:tags r:id="rId1"/>
    </p:custDataLst>
    <p:extLst>
      <p:ext uri="{BB962C8B-B14F-4D97-AF65-F5344CB8AC3E}">
        <p14:creationId xmlns:p14="http://schemas.microsoft.com/office/powerpoint/2010/main" val="2303050808"/>
      </p:ext>
    </p:extLst>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8" name="Shape 279"/>
          <p:cNvSpPr>
            <a:spLocks noChangeAspect="1"/>
          </p:cNvSpPr>
          <p:nvPr/>
        </p:nvSpPr>
        <p:spPr>
          <a:xfrm>
            <a:off x="3396409" y="1677546"/>
            <a:ext cx="1656000" cy="1656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chemeClr val="accent4">
                <a:lumMod val="40000"/>
                <a:lumOff val="60000"/>
              </a:schemeClr>
            </a:solid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a:p>
        </p:txBody>
      </p:sp>
      <p:sp>
        <p:nvSpPr>
          <p:cNvPr id="40" name="Shape 251"/>
          <p:cNvSpPr>
            <a:spLocks noChangeAspect="1"/>
          </p:cNvSpPr>
          <p:nvPr/>
        </p:nvSpPr>
        <p:spPr>
          <a:xfrm>
            <a:off x="7058337" y="1677546"/>
            <a:ext cx="1656000" cy="1656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2" name="Title 1"/>
          <p:cNvSpPr>
            <a:spLocks noGrp="1"/>
          </p:cNvSpPr>
          <p:nvPr>
            <p:ph type="title"/>
          </p:nvPr>
        </p:nvSpPr>
        <p:spPr/>
        <p:txBody>
          <a:bodyPr/>
          <a:lstStyle/>
          <a:p>
            <a:pPr lvl="0"/>
            <a:r>
              <a:rPr lang="en-US" dirty="0" smtClean="0">
                <a:solidFill>
                  <a:schemeClr val="bg1"/>
                </a:solidFill>
                <a:sym typeface="Yanone Kaffeesatz Bold"/>
              </a:rPr>
              <a:t>Travel Registry</a:t>
            </a:r>
            <a:endParaRPr lang="en-US" dirty="0">
              <a:solidFill>
                <a:schemeClr val="bg1"/>
              </a:solidFill>
            </a:endParaRPr>
          </a:p>
        </p:txBody>
      </p:sp>
      <p:pic>
        <p:nvPicPr>
          <p:cNvPr id="11" name="Picture Placeholder 10"/>
          <p:cNvPicPr>
            <a:picLocks noGrp="1" noChangeAspect="1"/>
          </p:cNvPicPr>
          <p:nvPr>
            <p:ph type="pic" sz="quarter" idx="12"/>
          </p:nvPr>
        </p:nvPicPr>
        <p:blipFill>
          <a:blip r:embed="rId7" cstate="screen">
            <a:extLst>
              <a:ext uri="{28A0092B-C50C-407E-A947-70E740481C1C}">
                <a14:useLocalDpi xmlns:a14="http://schemas.microsoft.com/office/drawing/2010/main"/>
              </a:ext>
            </a:extLst>
          </a:blip>
          <a:srcRect l="16614" r="16614"/>
          <a:stretch>
            <a:fillRect/>
          </a:stretch>
        </p:blipFill>
        <p:spPr>
          <a:xfrm>
            <a:off x="7174797" y="1792538"/>
            <a:ext cx="1440000" cy="1440000"/>
          </a:xfrm>
        </p:spPr>
      </p:pic>
      <p:pic>
        <p:nvPicPr>
          <p:cNvPr id="9" name="Picture Placeholder 8"/>
          <p:cNvPicPr>
            <a:picLocks noGrp="1" noChangeAspect="1"/>
          </p:cNvPicPr>
          <p:nvPr>
            <p:ph type="pic" sz="quarter" idx="10"/>
          </p:nvPr>
        </p:nvPicPr>
        <p:blipFill>
          <a:blip r:embed="rId8" cstate="screen">
            <a:extLst>
              <a:ext uri="{28A0092B-C50C-407E-A947-70E740481C1C}">
                <a14:useLocalDpi xmlns:a14="http://schemas.microsoft.com/office/drawing/2010/main"/>
              </a:ext>
            </a:extLst>
          </a:blip>
          <a:srcRect l="16614" r="16614"/>
          <a:stretch>
            <a:fillRect/>
          </a:stretch>
        </p:blipFill>
        <p:spPr>
          <a:xfrm>
            <a:off x="3508892" y="1792538"/>
            <a:ext cx="1440000" cy="1440000"/>
          </a:xfrm>
        </p:spPr>
      </p:pic>
      <p:sp>
        <p:nvSpPr>
          <p:cNvPr id="22" name="Shape 471"/>
          <p:cNvSpPr/>
          <p:nvPr/>
        </p:nvSpPr>
        <p:spPr>
          <a:xfrm>
            <a:off x="3314499" y="3656565"/>
            <a:ext cx="1784246" cy="540000"/>
          </a:xfrm>
          <a:prstGeom prst="roundRect">
            <a:avLst>
              <a:gd name="adj" fmla="val 50000"/>
            </a:avLst>
          </a:prstGeom>
          <a:solidFill>
            <a:schemeClr val="tx2">
              <a:lumMod val="40000"/>
              <a:lumOff val="60000"/>
            </a:schemeClr>
          </a:solidFill>
          <a:ln w="12700">
            <a:miter lim="400000"/>
          </a:ln>
        </p:spPr>
        <p:txBody>
          <a:bodyPr lIns="32146" rIns="32146"/>
          <a:lstStyle/>
          <a:p>
            <a:pPr lvl="0">
              <a:defRPr sz="2400">
                <a:solidFill>
                  <a:srgbClr val="FFFFFF"/>
                </a:solidFill>
              </a:defRPr>
            </a:pPr>
            <a:endParaRPr sz="1687"/>
          </a:p>
        </p:txBody>
      </p:sp>
      <p:sp>
        <p:nvSpPr>
          <p:cNvPr id="23" name="Shape 95"/>
          <p:cNvSpPr>
            <a:spLocks noChangeAspect="1"/>
          </p:cNvSpPr>
          <p:nvPr>
            <p:custDataLst>
              <p:tags r:id="rId2"/>
            </p:custDataLst>
          </p:nvPr>
        </p:nvSpPr>
        <p:spPr>
          <a:xfrm>
            <a:off x="3443552" y="3824262"/>
            <a:ext cx="216000" cy="216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p>
        </p:txBody>
      </p:sp>
      <p:sp>
        <p:nvSpPr>
          <p:cNvPr id="36" name="TextBox 35"/>
          <p:cNvSpPr txBox="1"/>
          <p:nvPr/>
        </p:nvSpPr>
        <p:spPr>
          <a:xfrm>
            <a:off x="3373383" y="3631549"/>
            <a:ext cx="1686158" cy="590034"/>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ctr"/>
            <a:r>
              <a:rPr lang="en-US" sz="2300" cap="none" dirty="0" smtClean="0">
                <a:solidFill>
                  <a:schemeClr val="bg1"/>
                </a:solidFill>
                <a:latin typeface="+mj-lt"/>
                <a:ea typeface="Oswald Light" charset="0"/>
                <a:cs typeface="Oswald Light" charset="0"/>
                <a:hlinkClick r:id="rId9"/>
              </a:rPr>
              <a:t>Atlas</a:t>
            </a:r>
            <a:endParaRPr lang="en-US" sz="2300" cap="none" dirty="0">
              <a:solidFill>
                <a:schemeClr val="bg1"/>
              </a:solidFill>
              <a:latin typeface="+mj-lt"/>
              <a:ea typeface="Oswald Light" charset="0"/>
              <a:cs typeface="Oswald Light" charset="0"/>
            </a:endParaRPr>
          </a:p>
        </p:txBody>
      </p:sp>
      <p:grpSp>
        <p:nvGrpSpPr>
          <p:cNvPr id="3" name="Group 2"/>
          <p:cNvGrpSpPr/>
          <p:nvPr/>
        </p:nvGrpSpPr>
        <p:grpSpPr>
          <a:xfrm>
            <a:off x="6801481" y="3631549"/>
            <a:ext cx="2202563" cy="590034"/>
            <a:chOff x="7034742" y="3631549"/>
            <a:chExt cx="2202563" cy="590034"/>
          </a:xfrm>
        </p:grpSpPr>
        <p:sp>
          <p:nvSpPr>
            <p:cNvPr id="27" name="Shape 471"/>
            <p:cNvSpPr/>
            <p:nvPr/>
          </p:nvSpPr>
          <p:spPr>
            <a:xfrm>
              <a:off x="7034742" y="3656565"/>
              <a:ext cx="2202563" cy="540000"/>
            </a:xfrm>
            <a:prstGeom prst="roundRect">
              <a:avLst>
                <a:gd name="adj" fmla="val 50000"/>
              </a:avLst>
            </a:prstGeom>
            <a:solidFill>
              <a:schemeClr val="accent5"/>
            </a:solidFill>
            <a:ln w="12700">
              <a:miter lim="400000"/>
            </a:ln>
          </p:spPr>
          <p:txBody>
            <a:bodyPr lIns="32146" rIns="32146"/>
            <a:lstStyle/>
            <a:p>
              <a:pPr lvl="0">
                <a:defRPr sz="2400">
                  <a:solidFill>
                    <a:srgbClr val="FFFFFF"/>
                  </a:solidFill>
                </a:defRPr>
              </a:pPr>
              <a:endParaRPr sz="1687"/>
            </a:p>
          </p:txBody>
        </p:sp>
        <p:sp>
          <p:nvSpPr>
            <p:cNvPr id="28" name="Shape 95"/>
            <p:cNvSpPr>
              <a:spLocks noChangeAspect="1"/>
            </p:cNvSpPr>
            <p:nvPr>
              <p:custDataLst>
                <p:tags r:id="rId3"/>
              </p:custDataLst>
            </p:nvPr>
          </p:nvSpPr>
          <p:spPr>
            <a:xfrm>
              <a:off x="7144566" y="3824262"/>
              <a:ext cx="216000" cy="216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p>
          </p:txBody>
        </p:sp>
        <p:sp>
          <p:nvSpPr>
            <p:cNvPr id="46" name="TextBox 45"/>
            <p:cNvSpPr txBox="1"/>
            <p:nvPr/>
          </p:nvSpPr>
          <p:spPr>
            <a:xfrm>
              <a:off x="7158435" y="3631549"/>
              <a:ext cx="2050882" cy="590034"/>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ctr"/>
              <a:r>
                <a:rPr lang="en-US" sz="2300" cap="none" dirty="0" smtClean="0">
                  <a:solidFill>
                    <a:schemeClr val="bg1"/>
                  </a:solidFill>
                  <a:latin typeface="+mj-lt"/>
                  <a:ea typeface="Oswald Light" charset="0"/>
                  <a:cs typeface="Oswald Light" charset="0"/>
                </a:rPr>
                <a:t>   ISOS </a:t>
              </a:r>
              <a:r>
                <a:rPr lang="en-US" sz="2300" cap="none" dirty="0" err="1" smtClean="0">
                  <a:solidFill>
                    <a:schemeClr val="bg1"/>
                  </a:solidFill>
                  <a:latin typeface="+mj-lt"/>
                  <a:ea typeface="Oswald Light" charset="0"/>
                  <a:cs typeface="Oswald Light" charset="0"/>
                </a:rPr>
                <a:t>MyTrips</a:t>
              </a:r>
              <a:endParaRPr lang="en-US" sz="2300" cap="none" dirty="0">
                <a:solidFill>
                  <a:schemeClr val="bg1"/>
                </a:solidFill>
                <a:latin typeface="+mj-lt"/>
                <a:ea typeface="Oswald Light" charset="0"/>
                <a:cs typeface="Oswald Light" charset="0"/>
              </a:endParaRPr>
            </a:p>
          </p:txBody>
        </p:sp>
      </p:grpSp>
      <p:sp>
        <p:nvSpPr>
          <p:cNvPr id="74" name="TextBox 73"/>
          <p:cNvSpPr txBox="1"/>
          <p:nvPr/>
        </p:nvSpPr>
        <p:spPr>
          <a:xfrm>
            <a:off x="543097" y="392803"/>
            <a:ext cx="2160000"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2300" cap="none" dirty="0" smtClean="0">
                <a:solidFill>
                  <a:schemeClr val="bg1">
                    <a:lumMod val="65000"/>
                  </a:schemeClr>
                </a:solidFill>
                <a:latin typeface="+mj-lt"/>
                <a:ea typeface="Oswald Light" charset="0"/>
                <a:cs typeface="Oswald Light" charset="0"/>
              </a:rPr>
              <a:t>Step 3</a:t>
            </a:r>
            <a:endParaRPr lang="en-US" sz="2300" cap="none" dirty="0">
              <a:solidFill>
                <a:schemeClr val="bg1">
                  <a:lumMod val="65000"/>
                </a:schemeClr>
              </a:solidFill>
              <a:latin typeface="+mj-lt"/>
              <a:ea typeface="Oswald Light" charset="0"/>
              <a:cs typeface="Oswald Light" charset="0"/>
            </a:endParaRPr>
          </a:p>
        </p:txBody>
      </p:sp>
    </p:spTree>
    <p:custDataLst>
      <p:tags r:id="rId1"/>
    </p:custDataLst>
    <p:extLst>
      <p:ext uri="{BB962C8B-B14F-4D97-AF65-F5344CB8AC3E}">
        <p14:creationId xmlns:p14="http://schemas.microsoft.com/office/powerpoint/2010/main" val="692482614"/>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adventure, climb, cloud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 y="-6237"/>
            <a:ext cx="12192001" cy="6871797"/>
          </a:xfrm>
          <a:prstGeom prst="rect">
            <a:avLst/>
          </a:prstGeom>
          <a:noFill/>
          <a:extLst>
            <a:ext uri="{909E8E84-426E-40DD-AFC4-6F175D3DCCD1}">
              <a14:hiddenFill xmlns:a14="http://schemas.microsoft.com/office/drawing/2010/main">
                <a:solidFill>
                  <a:srgbClr val="FFFFFF"/>
                </a:solidFill>
              </a14:hiddenFill>
            </a:ext>
          </a:extLst>
        </p:spPr>
      </p:pic>
      <p:sp>
        <p:nvSpPr>
          <p:cNvPr id="7" name="Title 6"/>
          <p:cNvSpPr>
            <a:spLocks noGrp="1"/>
          </p:cNvSpPr>
          <p:nvPr>
            <p:ph type="title"/>
          </p:nvPr>
        </p:nvSpPr>
        <p:spPr>
          <a:xfrm>
            <a:off x="2191512" y="3474719"/>
            <a:ext cx="7808976" cy="1662545"/>
          </a:xfrm>
          <a:solidFill>
            <a:srgbClr val="4F2683">
              <a:alpha val="70000"/>
            </a:srgbClr>
          </a:solidFill>
          <a:ln>
            <a:solidFill>
              <a:schemeClr val="bg1"/>
            </a:solidFill>
          </a:ln>
        </p:spPr>
        <p:txBody>
          <a:bodyPr/>
          <a:lstStyle/>
          <a:p>
            <a:r>
              <a:rPr lang="en-US" dirty="0" smtClean="0"/>
              <a:t>INSERT: Program Specific Presentation Title</a:t>
            </a:r>
            <a:endParaRPr lang="en-US" dirty="0"/>
          </a:p>
        </p:txBody>
      </p:sp>
      <p:sp>
        <p:nvSpPr>
          <p:cNvPr id="8" name="Text Placeholder 1"/>
          <p:cNvSpPr txBox="1">
            <a:spLocks/>
          </p:cNvSpPr>
          <p:nvPr/>
        </p:nvSpPr>
        <p:spPr>
          <a:xfrm>
            <a:off x="2603394" y="5137265"/>
            <a:ext cx="6985217" cy="967622"/>
          </a:xfrm>
          <a:prstGeom prst="rect">
            <a:avLst/>
          </a:prstGeom>
          <a:solidFill>
            <a:schemeClr val="accent4">
              <a:alpha val="80000"/>
            </a:schemeClr>
          </a:solidFill>
        </p:spPr>
        <p:style>
          <a:lnRef idx="3">
            <a:schemeClr val="lt1"/>
          </a:lnRef>
          <a:fillRef idx="1">
            <a:schemeClr val="accent4"/>
          </a:fillRef>
          <a:effectRef idx="1">
            <a:schemeClr val="accent4"/>
          </a:effectRef>
          <a:fontRef idx="minor">
            <a:schemeClr val="lt1"/>
          </a:fontRef>
        </p:style>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defRPr/>
            </a:pPr>
            <a:r>
              <a:rPr lang="en-US" sz="2099" dirty="0" smtClean="0">
                <a:solidFill>
                  <a:schemeClr val="bg1"/>
                </a:solidFill>
                <a:ea typeface="Calibri"/>
                <a:cs typeface="Corbel"/>
              </a:rPr>
              <a:t>Feel free to </a:t>
            </a:r>
            <a:r>
              <a:rPr lang="en-US" sz="2099" dirty="0" smtClean="0">
                <a:solidFill>
                  <a:schemeClr val="bg1"/>
                </a:solidFill>
                <a:ea typeface="Calibri"/>
                <a:cs typeface="Corbel"/>
              </a:rPr>
              <a:t>customize this pre-departure presentation </a:t>
            </a:r>
            <a:r>
              <a:rPr lang="en-US" sz="2099" dirty="0" smtClean="0">
                <a:solidFill>
                  <a:schemeClr val="bg1"/>
                </a:solidFill>
                <a:ea typeface="Calibri"/>
                <a:cs typeface="Corbel"/>
              </a:rPr>
              <a:t>template according to your program needs.</a:t>
            </a:r>
            <a:endParaRPr lang="en-US" sz="2099" dirty="0">
              <a:solidFill>
                <a:schemeClr val="bg1"/>
              </a:solidFill>
              <a:ea typeface="Calibri"/>
              <a:cs typeface="Corbel"/>
            </a:endParaRPr>
          </a:p>
        </p:txBody>
      </p:sp>
      <p:sp>
        <p:nvSpPr>
          <p:cNvPr id="15" name="Oval 14"/>
          <p:cNvSpPr>
            <a:spLocks noChangeAspect="1"/>
          </p:cNvSpPr>
          <p:nvPr/>
        </p:nvSpPr>
        <p:spPr>
          <a:xfrm>
            <a:off x="5075362" y="1726424"/>
            <a:ext cx="2041277" cy="2041277"/>
          </a:xfrm>
          <a:prstGeom prst="ellipse">
            <a:avLst/>
          </a:prstGeom>
          <a:ln/>
        </p:spPr>
        <p:style>
          <a:lnRef idx="3">
            <a:schemeClr val="lt1"/>
          </a:lnRef>
          <a:fillRef idx="1">
            <a:schemeClr val="accent4"/>
          </a:fillRef>
          <a:effectRef idx="1">
            <a:schemeClr val="accent4"/>
          </a:effectRef>
          <a:fontRef idx="minor">
            <a:schemeClr val="lt1"/>
          </a:fontRef>
        </p:style>
        <p:txBody>
          <a:bodyPr rtlCol="0" anchor="ctr"/>
          <a:lstStyle/>
          <a:p>
            <a:pPr algn="ctr"/>
            <a:endParaRPr lang="en-US" sz="2399" dirty="0">
              <a:latin typeface="Calibri"/>
            </a:endParaRPr>
          </a:p>
        </p:txBody>
      </p:sp>
      <p:sp>
        <p:nvSpPr>
          <p:cNvPr id="16" name="TextBox 15"/>
          <p:cNvSpPr txBox="1"/>
          <p:nvPr/>
        </p:nvSpPr>
        <p:spPr>
          <a:xfrm>
            <a:off x="5405915" y="2750533"/>
            <a:ext cx="1380172" cy="461425"/>
          </a:xfrm>
          <a:prstGeom prst="rect">
            <a:avLst/>
          </a:prstGeom>
          <a:noFill/>
        </p:spPr>
        <p:txBody>
          <a:bodyPr wrap="none" rtlCol="0">
            <a:noAutofit/>
          </a:bodyPr>
          <a:lstStyle/>
          <a:p>
            <a:pPr algn="ctr"/>
            <a:r>
              <a:rPr lang="en-US" sz="2399" b="1" dirty="0">
                <a:solidFill>
                  <a:schemeClr val="bg1"/>
                </a:solidFill>
                <a:cs typeface="Calibri"/>
              </a:rPr>
              <a:t>Welcome</a:t>
            </a:r>
          </a:p>
        </p:txBody>
      </p:sp>
      <p:sp>
        <p:nvSpPr>
          <p:cNvPr id="14" name="Freeform 204"/>
          <p:cNvSpPr>
            <a:spLocks/>
          </p:cNvSpPr>
          <p:nvPr/>
        </p:nvSpPr>
        <p:spPr bwMode="auto">
          <a:xfrm>
            <a:off x="5766396" y="2152503"/>
            <a:ext cx="654577" cy="477664"/>
          </a:xfrm>
          <a:custGeom>
            <a:avLst/>
            <a:gdLst/>
            <a:ahLst/>
            <a:cxnLst/>
            <a:rect l="l" t="t" r="r" b="b"/>
            <a:pathLst>
              <a:path w="597024" h="439796">
                <a:moveTo>
                  <a:pt x="482678" y="268275"/>
                </a:moveTo>
                <a:cubicBezTo>
                  <a:pt x="515662" y="270474"/>
                  <a:pt x="546448" y="279270"/>
                  <a:pt x="575034" y="294663"/>
                </a:cubicBezTo>
                <a:cubicBezTo>
                  <a:pt x="588228" y="301260"/>
                  <a:pt x="597024" y="316653"/>
                  <a:pt x="597024" y="332046"/>
                </a:cubicBezTo>
                <a:cubicBezTo>
                  <a:pt x="597024" y="332066"/>
                  <a:pt x="597024" y="333417"/>
                  <a:pt x="597024" y="426602"/>
                </a:cubicBezTo>
                <a:cubicBezTo>
                  <a:pt x="597024" y="433199"/>
                  <a:pt x="590427" y="439796"/>
                  <a:pt x="583830" y="439796"/>
                </a:cubicBezTo>
                <a:cubicBezTo>
                  <a:pt x="583814" y="439796"/>
                  <a:pt x="582714" y="439796"/>
                  <a:pt x="506866" y="439796"/>
                </a:cubicBezTo>
                <a:cubicBezTo>
                  <a:pt x="500270" y="439796"/>
                  <a:pt x="493673" y="433199"/>
                  <a:pt x="493673" y="426602"/>
                </a:cubicBezTo>
                <a:cubicBezTo>
                  <a:pt x="493673" y="426585"/>
                  <a:pt x="493673" y="425444"/>
                  <a:pt x="493673" y="347439"/>
                </a:cubicBezTo>
                <a:cubicBezTo>
                  <a:pt x="493673" y="327648"/>
                  <a:pt x="487076" y="305658"/>
                  <a:pt x="473882" y="290265"/>
                </a:cubicBezTo>
                <a:cubicBezTo>
                  <a:pt x="469484" y="288066"/>
                  <a:pt x="469484" y="281469"/>
                  <a:pt x="471683" y="277071"/>
                </a:cubicBezTo>
                <a:cubicBezTo>
                  <a:pt x="473882" y="272673"/>
                  <a:pt x="478280" y="268275"/>
                  <a:pt x="482678" y="268275"/>
                </a:cubicBezTo>
                <a:close/>
                <a:moveTo>
                  <a:pt x="113115" y="268275"/>
                </a:moveTo>
                <a:cubicBezTo>
                  <a:pt x="119769" y="268275"/>
                  <a:pt x="124205" y="272673"/>
                  <a:pt x="126423" y="277071"/>
                </a:cubicBezTo>
                <a:cubicBezTo>
                  <a:pt x="128641" y="281469"/>
                  <a:pt x="128641" y="288066"/>
                  <a:pt x="124205" y="290265"/>
                </a:cubicBezTo>
                <a:cubicBezTo>
                  <a:pt x="110897" y="305658"/>
                  <a:pt x="102025" y="327648"/>
                  <a:pt x="102025" y="347439"/>
                </a:cubicBezTo>
                <a:cubicBezTo>
                  <a:pt x="102025" y="347439"/>
                  <a:pt x="102025" y="347439"/>
                  <a:pt x="102025" y="426602"/>
                </a:cubicBezTo>
                <a:cubicBezTo>
                  <a:pt x="102025" y="433199"/>
                  <a:pt x="97589" y="439796"/>
                  <a:pt x="88718" y="439796"/>
                </a:cubicBezTo>
                <a:cubicBezTo>
                  <a:pt x="88718" y="439796"/>
                  <a:pt x="88718" y="439796"/>
                  <a:pt x="13307" y="439796"/>
                </a:cubicBezTo>
                <a:cubicBezTo>
                  <a:pt x="4436" y="439796"/>
                  <a:pt x="0" y="433199"/>
                  <a:pt x="0" y="426602"/>
                </a:cubicBezTo>
                <a:cubicBezTo>
                  <a:pt x="0" y="426602"/>
                  <a:pt x="0" y="426602"/>
                  <a:pt x="0" y="332046"/>
                </a:cubicBezTo>
                <a:cubicBezTo>
                  <a:pt x="0" y="316653"/>
                  <a:pt x="6654" y="301260"/>
                  <a:pt x="19961" y="294663"/>
                </a:cubicBezTo>
                <a:cubicBezTo>
                  <a:pt x="48795" y="279270"/>
                  <a:pt x="82064" y="270474"/>
                  <a:pt x="113115" y="268275"/>
                </a:cubicBezTo>
                <a:close/>
                <a:moveTo>
                  <a:pt x="297963" y="250684"/>
                </a:moveTo>
                <a:cubicBezTo>
                  <a:pt x="350738" y="250684"/>
                  <a:pt x="399116" y="270475"/>
                  <a:pt x="434299" y="305658"/>
                </a:cubicBezTo>
                <a:cubicBezTo>
                  <a:pt x="445294" y="316653"/>
                  <a:pt x="451891" y="332046"/>
                  <a:pt x="451891" y="347439"/>
                </a:cubicBezTo>
                <a:cubicBezTo>
                  <a:pt x="451891" y="347454"/>
                  <a:pt x="451891" y="348539"/>
                  <a:pt x="451891" y="426602"/>
                </a:cubicBezTo>
                <a:cubicBezTo>
                  <a:pt x="451891" y="433199"/>
                  <a:pt x="445294" y="439796"/>
                  <a:pt x="438697" y="439796"/>
                </a:cubicBezTo>
                <a:cubicBezTo>
                  <a:pt x="438667" y="439796"/>
                  <a:pt x="435831" y="439796"/>
                  <a:pt x="159427" y="439796"/>
                </a:cubicBezTo>
                <a:cubicBezTo>
                  <a:pt x="152830" y="439796"/>
                  <a:pt x="146233" y="433199"/>
                  <a:pt x="146233" y="426602"/>
                </a:cubicBezTo>
                <a:cubicBezTo>
                  <a:pt x="146233" y="426587"/>
                  <a:pt x="146233" y="425506"/>
                  <a:pt x="146233" y="347439"/>
                </a:cubicBezTo>
                <a:cubicBezTo>
                  <a:pt x="146233" y="332046"/>
                  <a:pt x="152830" y="316653"/>
                  <a:pt x="163825" y="305658"/>
                </a:cubicBezTo>
                <a:cubicBezTo>
                  <a:pt x="199008" y="270475"/>
                  <a:pt x="247386" y="250684"/>
                  <a:pt x="297963" y="250684"/>
                </a:cubicBezTo>
                <a:close/>
                <a:moveTo>
                  <a:pt x="473881" y="70368"/>
                </a:moveTo>
                <a:cubicBezTo>
                  <a:pt x="509064" y="70368"/>
                  <a:pt x="537651" y="98955"/>
                  <a:pt x="537651" y="134139"/>
                </a:cubicBezTo>
                <a:cubicBezTo>
                  <a:pt x="537651" y="134148"/>
                  <a:pt x="537651" y="134634"/>
                  <a:pt x="537651" y="160526"/>
                </a:cubicBezTo>
                <a:cubicBezTo>
                  <a:pt x="537651" y="195710"/>
                  <a:pt x="509064" y="224297"/>
                  <a:pt x="473881" y="224297"/>
                </a:cubicBezTo>
                <a:cubicBezTo>
                  <a:pt x="438698" y="224297"/>
                  <a:pt x="410111" y="195710"/>
                  <a:pt x="410111" y="160526"/>
                </a:cubicBezTo>
                <a:cubicBezTo>
                  <a:pt x="410111" y="160517"/>
                  <a:pt x="410111" y="160036"/>
                  <a:pt x="410111" y="134139"/>
                </a:cubicBezTo>
                <a:cubicBezTo>
                  <a:pt x="410111" y="98955"/>
                  <a:pt x="438698" y="70368"/>
                  <a:pt x="473881" y="70368"/>
                </a:cubicBezTo>
                <a:close/>
                <a:moveTo>
                  <a:pt x="124242" y="70368"/>
                </a:moveTo>
                <a:cubicBezTo>
                  <a:pt x="159425" y="70368"/>
                  <a:pt x="188012" y="98955"/>
                  <a:pt x="188012" y="134139"/>
                </a:cubicBezTo>
                <a:cubicBezTo>
                  <a:pt x="188012" y="134145"/>
                  <a:pt x="188012" y="134559"/>
                  <a:pt x="188012" y="160526"/>
                </a:cubicBezTo>
                <a:cubicBezTo>
                  <a:pt x="188012" y="195710"/>
                  <a:pt x="159425" y="224297"/>
                  <a:pt x="124242" y="224297"/>
                </a:cubicBezTo>
                <a:cubicBezTo>
                  <a:pt x="89058" y="224297"/>
                  <a:pt x="60472" y="195710"/>
                  <a:pt x="60472" y="160526"/>
                </a:cubicBezTo>
                <a:cubicBezTo>
                  <a:pt x="60472" y="160520"/>
                  <a:pt x="60472" y="160111"/>
                  <a:pt x="60472" y="134139"/>
                </a:cubicBezTo>
                <a:cubicBezTo>
                  <a:pt x="60472" y="98955"/>
                  <a:pt x="89058" y="70368"/>
                  <a:pt x="124242" y="70368"/>
                </a:cubicBezTo>
                <a:close/>
                <a:moveTo>
                  <a:pt x="297964" y="0"/>
                </a:moveTo>
                <a:cubicBezTo>
                  <a:pt x="346341" y="0"/>
                  <a:pt x="385923" y="37383"/>
                  <a:pt x="385923" y="85760"/>
                </a:cubicBezTo>
                <a:cubicBezTo>
                  <a:pt x="385923" y="85777"/>
                  <a:pt x="385923" y="86562"/>
                  <a:pt x="385923" y="123143"/>
                </a:cubicBezTo>
                <a:cubicBezTo>
                  <a:pt x="385923" y="171520"/>
                  <a:pt x="346341" y="208903"/>
                  <a:pt x="297964" y="208903"/>
                </a:cubicBezTo>
                <a:cubicBezTo>
                  <a:pt x="251785" y="208903"/>
                  <a:pt x="212203" y="171520"/>
                  <a:pt x="212203" y="123143"/>
                </a:cubicBezTo>
                <a:cubicBezTo>
                  <a:pt x="212203" y="123126"/>
                  <a:pt x="212203" y="122339"/>
                  <a:pt x="212203" y="85760"/>
                </a:cubicBezTo>
                <a:cubicBezTo>
                  <a:pt x="212203" y="37383"/>
                  <a:pt x="251785" y="0"/>
                  <a:pt x="29796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Tree>
    <p:custDataLst>
      <p:tags r:id="rId1"/>
    </p:custDataLst>
    <p:extLst>
      <p:ext uri="{BB962C8B-B14F-4D97-AF65-F5344CB8AC3E}">
        <p14:creationId xmlns:p14="http://schemas.microsoft.com/office/powerpoint/2010/main" val="40729432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srcRect l="62025" t="7708" r="12447" b="13895"/>
          <a:stretch/>
        </p:blipFill>
        <p:spPr>
          <a:xfrm>
            <a:off x="0" y="0"/>
            <a:ext cx="8017490" cy="6924675"/>
          </a:xfrm>
          <a:prstGeom prst="rect">
            <a:avLst/>
          </a:prstGeom>
        </p:spPr>
      </p:pic>
      <p:sp>
        <p:nvSpPr>
          <p:cNvPr id="7" name="TextBox 6"/>
          <p:cNvSpPr txBox="1"/>
          <p:nvPr/>
        </p:nvSpPr>
        <p:spPr>
          <a:xfrm>
            <a:off x="8544780" y="2071396"/>
            <a:ext cx="3085036" cy="1678927"/>
          </a:xfrm>
          <a:prstGeom prst="rect">
            <a:avLst/>
          </a:prstGeom>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b="1" dirty="0" smtClean="0">
                <a:solidFill>
                  <a:schemeClr val="tx1">
                    <a:lumMod val="85000"/>
                    <a:lumOff val="15000"/>
                  </a:schemeClr>
                </a:solidFill>
                <a:ea typeface="Lato Light" charset="0"/>
                <a:cs typeface="Lato Light" charset="0"/>
              </a:rPr>
              <a:t>Once completed, you will get an email with a link to…</a:t>
            </a:r>
            <a:endParaRPr lang="en-US" sz="2000" b="1" dirty="0">
              <a:solidFill>
                <a:schemeClr val="tx1">
                  <a:lumMod val="85000"/>
                  <a:lumOff val="15000"/>
                </a:schemeClr>
              </a:solidFill>
              <a:ea typeface="Lato Light" charset="0"/>
              <a:cs typeface="Lato Light" charset="0"/>
            </a:endParaRPr>
          </a:p>
        </p:txBody>
      </p:sp>
      <p:sp>
        <p:nvSpPr>
          <p:cNvPr id="4" name="Title 7"/>
          <p:cNvSpPr>
            <a:spLocks noGrp="1"/>
          </p:cNvSpPr>
          <p:nvPr>
            <p:ph type="title"/>
          </p:nvPr>
        </p:nvSpPr>
        <p:spPr>
          <a:xfrm>
            <a:off x="8220269" y="223935"/>
            <a:ext cx="3734058" cy="2053593"/>
          </a:xfrm>
        </p:spPr>
        <p:txBody>
          <a:bodyPr/>
          <a:lstStyle/>
          <a:p>
            <a:pPr algn="ctr"/>
            <a:r>
              <a:rPr lang="en-US" sz="4000" dirty="0" smtClean="0">
                <a:solidFill>
                  <a:schemeClr val="tx1">
                    <a:lumMod val="85000"/>
                    <a:lumOff val="15000"/>
                  </a:schemeClr>
                </a:solidFill>
                <a:sym typeface="Yanone Kaffeesatz Bold"/>
              </a:rPr>
              <a:t>Travel Registry:</a:t>
            </a:r>
            <a:r>
              <a:rPr lang="en-US" dirty="0" smtClean="0">
                <a:solidFill>
                  <a:schemeClr val="tx1">
                    <a:lumMod val="85000"/>
                    <a:lumOff val="15000"/>
                  </a:schemeClr>
                </a:solidFill>
                <a:sym typeface="Yanone Kaffeesatz Bold"/>
              </a:rPr>
              <a:t/>
            </a:r>
            <a:br>
              <a:rPr lang="en-US" dirty="0" smtClean="0">
                <a:solidFill>
                  <a:schemeClr val="tx1">
                    <a:lumMod val="85000"/>
                    <a:lumOff val="15000"/>
                  </a:schemeClr>
                </a:solidFill>
                <a:sym typeface="Yanone Kaffeesatz Bold"/>
              </a:rPr>
            </a:br>
            <a:r>
              <a:rPr lang="en-US" dirty="0" smtClean="0">
                <a:solidFill>
                  <a:schemeClr val="tx1">
                    <a:lumMod val="85000"/>
                    <a:lumOff val="15000"/>
                  </a:schemeClr>
                </a:solidFill>
                <a:sym typeface="Yanone Kaffeesatz Bold"/>
              </a:rPr>
              <a:t>Atlas</a:t>
            </a:r>
            <a:endParaRPr lang="en-US" dirty="0">
              <a:solidFill>
                <a:schemeClr val="tx1">
                  <a:lumMod val="85000"/>
                  <a:lumOff val="15000"/>
                </a:schemeClr>
              </a:solidFill>
            </a:endParaRPr>
          </a:p>
        </p:txBody>
      </p:sp>
    </p:spTree>
    <p:custDataLst>
      <p:tags r:id="rId1"/>
    </p:custDataLst>
    <p:extLst>
      <p:ext uri="{BB962C8B-B14F-4D97-AF65-F5344CB8AC3E}">
        <p14:creationId xmlns:p14="http://schemas.microsoft.com/office/powerpoint/2010/main" val="21148216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a:srcRect l="16473" t="25372" r="67070" b="22123"/>
          <a:stretch/>
        </p:blipFill>
        <p:spPr>
          <a:xfrm>
            <a:off x="474476" y="8629"/>
            <a:ext cx="7633826" cy="6849371"/>
          </a:xfrm>
          <a:prstGeom prst="rect">
            <a:avLst/>
          </a:prstGeom>
        </p:spPr>
      </p:pic>
      <p:sp>
        <p:nvSpPr>
          <p:cNvPr id="3" name="Title 7"/>
          <p:cNvSpPr>
            <a:spLocks noGrp="1"/>
          </p:cNvSpPr>
          <p:nvPr>
            <p:ph type="title"/>
          </p:nvPr>
        </p:nvSpPr>
        <p:spPr>
          <a:xfrm>
            <a:off x="8220269" y="223935"/>
            <a:ext cx="3734058" cy="2053593"/>
          </a:xfrm>
        </p:spPr>
        <p:txBody>
          <a:bodyPr/>
          <a:lstStyle/>
          <a:p>
            <a:pPr algn="ctr"/>
            <a:r>
              <a:rPr lang="en-US" sz="4000" dirty="0" smtClean="0">
                <a:solidFill>
                  <a:schemeClr val="tx1">
                    <a:lumMod val="85000"/>
                    <a:lumOff val="15000"/>
                  </a:schemeClr>
                </a:solidFill>
                <a:sym typeface="Yanone Kaffeesatz Bold"/>
              </a:rPr>
              <a:t>Travel Registry:</a:t>
            </a:r>
            <a:r>
              <a:rPr lang="en-US" dirty="0" smtClean="0">
                <a:solidFill>
                  <a:schemeClr val="tx1">
                    <a:lumMod val="85000"/>
                    <a:lumOff val="15000"/>
                  </a:schemeClr>
                </a:solidFill>
                <a:sym typeface="Yanone Kaffeesatz Bold"/>
              </a:rPr>
              <a:t/>
            </a:r>
            <a:br>
              <a:rPr lang="en-US" dirty="0" smtClean="0">
                <a:solidFill>
                  <a:schemeClr val="tx1">
                    <a:lumMod val="85000"/>
                    <a:lumOff val="15000"/>
                  </a:schemeClr>
                </a:solidFill>
                <a:sym typeface="Yanone Kaffeesatz Bold"/>
              </a:rPr>
            </a:br>
            <a:r>
              <a:rPr lang="en-US" dirty="0" smtClean="0">
                <a:solidFill>
                  <a:schemeClr val="tx1">
                    <a:lumMod val="85000"/>
                    <a:lumOff val="15000"/>
                  </a:schemeClr>
                </a:solidFill>
                <a:sym typeface="Yanone Kaffeesatz Bold"/>
              </a:rPr>
              <a:t>ISOS </a:t>
            </a:r>
            <a:r>
              <a:rPr lang="en-US" dirty="0" err="1" smtClean="0">
                <a:solidFill>
                  <a:schemeClr val="tx1">
                    <a:lumMod val="85000"/>
                    <a:lumOff val="15000"/>
                  </a:schemeClr>
                </a:solidFill>
                <a:sym typeface="Yanone Kaffeesatz Bold"/>
              </a:rPr>
              <a:t>MyTrips</a:t>
            </a:r>
            <a:endParaRPr lang="en-US" dirty="0">
              <a:solidFill>
                <a:schemeClr val="tx1">
                  <a:lumMod val="85000"/>
                  <a:lumOff val="15000"/>
                </a:schemeClr>
              </a:solidFill>
            </a:endParaRPr>
          </a:p>
        </p:txBody>
      </p:sp>
      <p:sp>
        <p:nvSpPr>
          <p:cNvPr id="4" name="TextBox 3"/>
          <p:cNvSpPr txBox="1"/>
          <p:nvPr/>
        </p:nvSpPr>
        <p:spPr>
          <a:xfrm>
            <a:off x="8544780" y="2071396"/>
            <a:ext cx="3085036" cy="1678927"/>
          </a:xfrm>
          <a:prstGeom prst="rect">
            <a:avLst/>
          </a:prstGeom>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2000" b="1" dirty="0" smtClean="0">
                <a:solidFill>
                  <a:schemeClr val="tx1">
                    <a:lumMod val="85000"/>
                    <a:lumOff val="15000"/>
                  </a:schemeClr>
                </a:solidFill>
                <a:ea typeface="Lato Light" charset="0"/>
                <a:cs typeface="Lato Light" charset="0"/>
              </a:rPr>
              <a:t>Once completed, you will receive a country profile from ISOS on your destination/s.</a:t>
            </a:r>
            <a:endParaRPr lang="en-US" sz="2000" b="1" dirty="0">
              <a:solidFill>
                <a:schemeClr val="tx1">
                  <a:lumMod val="85000"/>
                  <a:lumOff val="15000"/>
                </a:schemeClr>
              </a:solidFill>
              <a:ea typeface="Lato Light" charset="0"/>
              <a:cs typeface="Lato Light" charset="0"/>
            </a:endParaRPr>
          </a:p>
        </p:txBody>
      </p:sp>
    </p:spTree>
    <p:custDataLst>
      <p:tags r:id="rId1"/>
    </p:custDataLst>
    <p:extLst>
      <p:ext uri="{BB962C8B-B14F-4D97-AF65-F5344CB8AC3E}">
        <p14:creationId xmlns:p14="http://schemas.microsoft.com/office/powerpoint/2010/main" val="367892021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5323" y="534237"/>
            <a:ext cx="10801180" cy="1143000"/>
          </a:xfrm>
        </p:spPr>
        <p:txBody>
          <a:bodyPr/>
          <a:lstStyle/>
          <a:p>
            <a:r>
              <a:rPr lang="en-US" sz="4000" dirty="0" smtClean="0"/>
              <a:t>What do you have to submit in the Travel Registry?</a:t>
            </a:r>
            <a:endParaRPr lang="en-US" sz="4000" dirty="0"/>
          </a:p>
        </p:txBody>
      </p:sp>
      <p:sp>
        <p:nvSpPr>
          <p:cNvPr id="202" name="Shape 202"/>
          <p:cNvSpPr/>
          <p:nvPr/>
        </p:nvSpPr>
        <p:spPr>
          <a:xfrm flipV="1">
            <a:off x="4368976" y="1940056"/>
            <a:ext cx="0" cy="4358428"/>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a:p>
        </p:txBody>
      </p:sp>
      <p:sp>
        <p:nvSpPr>
          <p:cNvPr id="203" name="Shape 203"/>
          <p:cNvSpPr/>
          <p:nvPr/>
        </p:nvSpPr>
        <p:spPr>
          <a:xfrm>
            <a:off x="767165" y="4034495"/>
            <a:ext cx="10764611" cy="0"/>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a:p>
        </p:txBody>
      </p:sp>
      <p:sp>
        <p:nvSpPr>
          <p:cNvPr id="208" name="Shape 208"/>
          <p:cNvSpPr/>
          <p:nvPr/>
        </p:nvSpPr>
        <p:spPr>
          <a:xfrm flipV="1">
            <a:off x="7957497" y="1940055"/>
            <a:ext cx="0" cy="4309787"/>
          </a:xfrm>
          <a:prstGeom prst="line">
            <a:avLst/>
          </a:prstGeom>
          <a:solidFill>
            <a:srgbClr val="FFFFFF">
              <a:alpha val="50417"/>
            </a:srgbClr>
          </a:solidFill>
          <a:ln w="9525">
            <a:solidFill>
              <a:schemeClr val="accent4">
                <a:lumMod val="40000"/>
                <a:lumOff val="60000"/>
                <a:alpha val="50417"/>
              </a:schemeClr>
            </a:solidFill>
            <a:prstDash val="solid"/>
            <a:miter/>
          </a:ln>
        </p:spPr>
        <p:txBody>
          <a:bodyPr lIns="32146" rIns="32146"/>
          <a:lstStyle/>
          <a:p>
            <a:pPr lvl="0">
              <a:defRPr sz="2400"/>
            </a:pPr>
            <a:endParaRPr sz="1687"/>
          </a:p>
        </p:txBody>
      </p:sp>
      <p:sp>
        <p:nvSpPr>
          <p:cNvPr id="232" name="Shape 232"/>
          <p:cNvSpPr/>
          <p:nvPr/>
        </p:nvSpPr>
        <p:spPr>
          <a:xfrm>
            <a:off x="5901308" y="4389248"/>
            <a:ext cx="525614" cy="349795"/>
          </a:xfrm>
          <a:custGeom>
            <a:avLst/>
            <a:gdLst/>
            <a:ahLst/>
            <a:cxnLst>
              <a:cxn ang="0">
                <a:pos x="wd2" y="hd2"/>
              </a:cxn>
              <a:cxn ang="5400000">
                <a:pos x="wd2" y="hd2"/>
              </a:cxn>
              <a:cxn ang="10800000">
                <a:pos x="wd2" y="hd2"/>
              </a:cxn>
              <a:cxn ang="16200000">
                <a:pos x="wd2" y="hd2"/>
              </a:cxn>
            </a:cxnLst>
            <a:rect l="0" t="0" r="r" b="b"/>
            <a:pathLst>
              <a:path w="21600" h="21519" extrusionOk="0">
                <a:moveTo>
                  <a:pt x="16157" y="5093"/>
                </a:moveTo>
                <a:cubicBezTo>
                  <a:pt x="14342" y="436"/>
                  <a:pt x="14342" y="436"/>
                  <a:pt x="14342" y="436"/>
                </a:cubicBezTo>
                <a:cubicBezTo>
                  <a:pt x="14170" y="48"/>
                  <a:pt x="13824" y="-81"/>
                  <a:pt x="13565" y="48"/>
                </a:cubicBezTo>
                <a:cubicBezTo>
                  <a:pt x="13392" y="307"/>
                  <a:pt x="13306" y="824"/>
                  <a:pt x="13392" y="1212"/>
                </a:cubicBezTo>
                <a:cubicBezTo>
                  <a:pt x="14947" y="4963"/>
                  <a:pt x="14947" y="4963"/>
                  <a:pt x="14947" y="4963"/>
                </a:cubicBezTo>
                <a:cubicBezTo>
                  <a:pt x="6048" y="4963"/>
                  <a:pt x="6048" y="4963"/>
                  <a:pt x="6048" y="4963"/>
                </a:cubicBezTo>
                <a:cubicBezTo>
                  <a:pt x="2678" y="4963"/>
                  <a:pt x="0" y="9102"/>
                  <a:pt x="0" y="14017"/>
                </a:cubicBezTo>
                <a:cubicBezTo>
                  <a:pt x="0" y="17380"/>
                  <a:pt x="0" y="17380"/>
                  <a:pt x="0" y="17380"/>
                </a:cubicBezTo>
                <a:cubicBezTo>
                  <a:pt x="0" y="17768"/>
                  <a:pt x="259" y="18156"/>
                  <a:pt x="518" y="18156"/>
                </a:cubicBezTo>
                <a:cubicBezTo>
                  <a:pt x="2506" y="18156"/>
                  <a:pt x="2506" y="18156"/>
                  <a:pt x="2506" y="18156"/>
                </a:cubicBezTo>
                <a:cubicBezTo>
                  <a:pt x="2765" y="20096"/>
                  <a:pt x="3888" y="21519"/>
                  <a:pt x="5184" y="21519"/>
                </a:cubicBezTo>
                <a:cubicBezTo>
                  <a:pt x="6480" y="21519"/>
                  <a:pt x="7603" y="20096"/>
                  <a:pt x="7862" y="18285"/>
                </a:cubicBezTo>
                <a:cubicBezTo>
                  <a:pt x="13392" y="18285"/>
                  <a:pt x="13392" y="18285"/>
                  <a:pt x="13392" y="18285"/>
                </a:cubicBezTo>
                <a:cubicBezTo>
                  <a:pt x="13651" y="20096"/>
                  <a:pt x="14688" y="21519"/>
                  <a:pt x="16070" y="21519"/>
                </a:cubicBezTo>
                <a:cubicBezTo>
                  <a:pt x="17366" y="21519"/>
                  <a:pt x="18403" y="20096"/>
                  <a:pt x="18749" y="18285"/>
                </a:cubicBezTo>
                <a:cubicBezTo>
                  <a:pt x="21082" y="18285"/>
                  <a:pt x="21082" y="18285"/>
                  <a:pt x="21082" y="18285"/>
                </a:cubicBezTo>
                <a:cubicBezTo>
                  <a:pt x="21341" y="18285"/>
                  <a:pt x="21600" y="17897"/>
                  <a:pt x="21600" y="17509"/>
                </a:cubicBezTo>
                <a:cubicBezTo>
                  <a:pt x="21600" y="14017"/>
                  <a:pt x="21600" y="14017"/>
                  <a:pt x="21600" y="14017"/>
                </a:cubicBezTo>
                <a:cubicBezTo>
                  <a:pt x="21600" y="9361"/>
                  <a:pt x="19181" y="5481"/>
                  <a:pt x="16157" y="5093"/>
                </a:cubicBezTo>
                <a:close/>
                <a:moveTo>
                  <a:pt x="5184" y="19967"/>
                </a:moveTo>
                <a:cubicBezTo>
                  <a:pt x="4234" y="19967"/>
                  <a:pt x="3456" y="18803"/>
                  <a:pt x="3456" y="17380"/>
                </a:cubicBezTo>
                <a:cubicBezTo>
                  <a:pt x="3456" y="15957"/>
                  <a:pt x="4234" y="14793"/>
                  <a:pt x="5184" y="14793"/>
                </a:cubicBezTo>
                <a:cubicBezTo>
                  <a:pt x="6134" y="14793"/>
                  <a:pt x="6912" y="15957"/>
                  <a:pt x="6912" y="17380"/>
                </a:cubicBezTo>
                <a:cubicBezTo>
                  <a:pt x="6912" y="18803"/>
                  <a:pt x="6134" y="19967"/>
                  <a:pt x="5184" y="19967"/>
                </a:cubicBezTo>
                <a:close/>
                <a:moveTo>
                  <a:pt x="16070" y="19967"/>
                </a:moveTo>
                <a:cubicBezTo>
                  <a:pt x="15120" y="19967"/>
                  <a:pt x="14342" y="18803"/>
                  <a:pt x="14342" y="17380"/>
                </a:cubicBezTo>
                <a:cubicBezTo>
                  <a:pt x="14342" y="15957"/>
                  <a:pt x="15120" y="14793"/>
                  <a:pt x="16070" y="14793"/>
                </a:cubicBezTo>
                <a:cubicBezTo>
                  <a:pt x="16934" y="14793"/>
                  <a:pt x="17712" y="15957"/>
                  <a:pt x="17712" y="17380"/>
                </a:cubicBezTo>
                <a:cubicBezTo>
                  <a:pt x="17712" y="18803"/>
                  <a:pt x="16934" y="19967"/>
                  <a:pt x="16070" y="19967"/>
                </a:cubicBezTo>
                <a:close/>
                <a:moveTo>
                  <a:pt x="20563" y="16733"/>
                </a:moveTo>
                <a:cubicBezTo>
                  <a:pt x="18749" y="16733"/>
                  <a:pt x="18749" y="16733"/>
                  <a:pt x="18749" y="16733"/>
                </a:cubicBezTo>
                <a:cubicBezTo>
                  <a:pt x="18576" y="14793"/>
                  <a:pt x="17366" y="13241"/>
                  <a:pt x="16070" y="13241"/>
                </a:cubicBezTo>
                <a:cubicBezTo>
                  <a:pt x="14688" y="13241"/>
                  <a:pt x="13565" y="14793"/>
                  <a:pt x="13306" y="16733"/>
                </a:cubicBezTo>
                <a:cubicBezTo>
                  <a:pt x="7949" y="16733"/>
                  <a:pt x="7949" y="16733"/>
                  <a:pt x="7949" y="16733"/>
                </a:cubicBezTo>
                <a:cubicBezTo>
                  <a:pt x="7690" y="14793"/>
                  <a:pt x="6566" y="13241"/>
                  <a:pt x="5184" y="13241"/>
                </a:cubicBezTo>
                <a:cubicBezTo>
                  <a:pt x="3888" y="13241"/>
                  <a:pt x="2765" y="14664"/>
                  <a:pt x="2506" y="16604"/>
                </a:cubicBezTo>
                <a:cubicBezTo>
                  <a:pt x="1037" y="16604"/>
                  <a:pt x="1037" y="16604"/>
                  <a:pt x="1037" y="16604"/>
                </a:cubicBezTo>
                <a:cubicBezTo>
                  <a:pt x="1037" y="14017"/>
                  <a:pt x="1037" y="14017"/>
                  <a:pt x="1037" y="14017"/>
                </a:cubicBezTo>
                <a:cubicBezTo>
                  <a:pt x="1037" y="9878"/>
                  <a:pt x="3283" y="6515"/>
                  <a:pt x="6048" y="6515"/>
                </a:cubicBezTo>
                <a:cubicBezTo>
                  <a:pt x="15552" y="6515"/>
                  <a:pt x="15552" y="6515"/>
                  <a:pt x="15552" y="6515"/>
                </a:cubicBezTo>
                <a:cubicBezTo>
                  <a:pt x="18317" y="6515"/>
                  <a:pt x="20563" y="9878"/>
                  <a:pt x="20563" y="14017"/>
                </a:cubicBezTo>
                <a:lnTo>
                  <a:pt x="20563" y="16733"/>
                </a:lnTo>
                <a:close/>
              </a:path>
            </a:pathLst>
          </a:custGeom>
          <a:solidFill>
            <a:schemeClr val="accent5"/>
          </a:solidFill>
          <a:ln w="12700">
            <a:miter lim="400000"/>
          </a:ln>
        </p:spPr>
        <p:txBody>
          <a:bodyPr lIns="32146" rIns="32146"/>
          <a:lstStyle/>
          <a:p>
            <a:pPr defTabSz="642915">
              <a:defRPr sz="1800">
                <a:latin typeface="Calibri"/>
                <a:ea typeface="Calibri"/>
                <a:cs typeface="Calibri"/>
                <a:sym typeface="Calibri"/>
              </a:defRPr>
            </a:pPr>
            <a:endParaRPr sz="1266"/>
          </a:p>
        </p:txBody>
      </p:sp>
      <p:sp>
        <p:nvSpPr>
          <p:cNvPr id="124" name="Freeform 96"/>
          <p:cNvSpPr>
            <a:spLocks noEditPoints="1"/>
          </p:cNvSpPr>
          <p:nvPr/>
        </p:nvSpPr>
        <p:spPr bwMode="auto">
          <a:xfrm>
            <a:off x="2306413" y="1819100"/>
            <a:ext cx="490705" cy="598977"/>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25" name="Freeform 66"/>
          <p:cNvSpPr>
            <a:spLocks noEditPoints="1"/>
          </p:cNvSpPr>
          <p:nvPr/>
        </p:nvSpPr>
        <p:spPr bwMode="auto">
          <a:xfrm>
            <a:off x="9711483" y="1903439"/>
            <a:ext cx="572535" cy="447292"/>
          </a:xfrm>
          <a:custGeom>
            <a:avLst/>
            <a:gdLst>
              <a:gd name="T0" fmla="*/ 167 w 256"/>
              <a:gd name="T1" fmla="*/ 57 h 200"/>
              <a:gd name="T2" fmla="*/ 128 w 256"/>
              <a:gd name="T3" fmla="*/ 0 h 200"/>
              <a:gd name="T4" fmla="*/ 89 w 256"/>
              <a:gd name="T5" fmla="*/ 57 h 200"/>
              <a:gd name="T6" fmla="*/ 101 w 256"/>
              <a:gd name="T7" fmla="*/ 40 h 200"/>
              <a:gd name="T8" fmla="*/ 155 w 256"/>
              <a:gd name="T9" fmla="*/ 40 h 200"/>
              <a:gd name="T10" fmla="*/ 128 w 256"/>
              <a:gd name="T11" fmla="*/ 84 h 200"/>
              <a:gd name="T12" fmla="*/ 101 w 256"/>
              <a:gd name="T13" fmla="*/ 40 h 200"/>
              <a:gd name="T14" fmla="*/ 236 w 256"/>
              <a:gd name="T15" fmla="*/ 74 h 200"/>
              <a:gd name="T16" fmla="*/ 207 w 256"/>
              <a:gd name="T17" fmla="*/ 33 h 200"/>
              <a:gd name="T18" fmla="*/ 178 w 256"/>
              <a:gd name="T19" fmla="*/ 74 h 200"/>
              <a:gd name="T20" fmla="*/ 190 w 256"/>
              <a:gd name="T21" fmla="*/ 62 h 200"/>
              <a:gd name="T22" fmla="*/ 224 w 256"/>
              <a:gd name="T23" fmla="*/ 62 h 200"/>
              <a:gd name="T24" fmla="*/ 207 w 256"/>
              <a:gd name="T25" fmla="*/ 91 h 200"/>
              <a:gd name="T26" fmla="*/ 190 w 256"/>
              <a:gd name="T27" fmla="*/ 62 h 200"/>
              <a:gd name="T28" fmla="*/ 78 w 256"/>
              <a:gd name="T29" fmla="*/ 74 h 200"/>
              <a:gd name="T30" fmla="*/ 49 w 256"/>
              <a:gd name="T31" fmla="*/ 33 h 200"/>
              <a:gd name="T32" fmla="*/ 20 w 256"/>
              <a:gd name="T33" fmla="*/ 74 h 200"/>
              <a:gd name="T34" fmla="*/ 32 w 256"/>
              <a:gd name="T35" fmla="*/ 62 h 200"/>
              <a:gd name="T36" fmla="*/ 66 w 256"/>
              <a:gd name="T37" fmla="*/ 62 h 200"/>
              <a:gd name="T38" fmla="*/ 49 w 256"/>
              <a:gd name="T39" fmla="*/ 91 h 200"/>
              <a:gd name="T40" fmla="*/ 32 w 256"/>
              <a:gd name="T41" fmla="*/ 62 h 200"/>
              <a:gd name="T42" fmla="*/ 173 w 256"/>
              <a:gd name="T43" fmla="*/ 127 h 200"/>
              <a:gd name="T44" fmla="*/ 10 w 256"/>
              <a:gd name="T45" fmla="*/ 134 h 200"/>
              <a:gd name="T46" fmla="*/ 0 w 256"/>
              <a:gd name="T47" fmla="*/ 194 h 200"/>
              <a:gd name="T48" fmla="*/ 250 w 256"/>
              <a:gd name="T49" fmla="*/ 200 h 200"/>
              <a:gd name="T50" fmla="*/ 256 w 256"/>
              <a:gd name="T51" fmla="*/ 151 h 200"/>
              <a:gd name="T52" fmla="*/ 67 w 256"/>
              <a:gd name="T53" fmla="*/ 140 h 200"/>
              <a:gd name="T54" fmla="*/ 59 w 256"/>
              <a:gd name="T55" fmla="*/ 188 h 200"/>
              <a:gd name="T56" fmla="*/ 12 w 256"/>
              <a:gd name="T57" fmla="*/ 151 h 200"/>
              <a:gd name="T58" fmla="*/ 70 w 256"/>
              <a:gd name="T59" fmla="*/ 136 h 200"/>
              <a:gd name="T60" fmla="*/ 185 w 256"/>
              <a:gd name="T61" fmla="*/ 188 h 200"/>
              <a:gd name="T62" fmla="*/ 71 w 256"/>
              <a:gd name="T63" fmla="*/ 159 h 200"/>
              <a:gd name="T64" fmla="*/ 169 w 256"/>
              <a:gd name="T65" fmla="*/ 139 h 200"/>
              <a:gd name="T66" fmla="*/ 181 w 256"/>
              <a:gd name="T67" fmla="*/ 148 h 200"/>
              <a:gd name="T68" fmla="*/ 185 w 256"/>
              <a:gd name="T69" fmla="*/ 188 h 200"/>
              <a:gd name="T70" fmla="*/ 197 w 256"/>
              <a:gd name="T71" fmla="*/ 188 h 200"/>
              <a:gd name="T72" fmla="*/ 189 w 256"/>
              <a:gd name="T73" fmla="*/ 140 h 200"/>
              <a:gd name="T74" fmla="*/ 240 w 256"/>
              <a:gd name="T75" fmla="*/ 145 h 200"/>
              <a:gd name="T76" fmla="*/ 244 w 256"/>
              <a:gd name="T77" fmla="*/ 188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56" h="200">
                <a:moveTo>
                  <a:pt x="128" y="96"/>
                </a:moveTo>
                <a:cubicBezTo>
                  <a:pt x="150" y="96"/>
                  <a:pt x="167" y="78"/>
                  <a:pt x="167" y="57"/>
                </a:cubicBezTo>
                <a:cubicBezTo>
                  <a:pt x="167" y="40"/>
                  <a:pt x="167" y="40"/>
                  <a:pt x="167" y="40"/>
                </a:cubicBezTo>
                <a:cubicBezTo>
                  <a:pt x="167" y="18"/>
                  <a:pt x="150" y="0"/>
                  <a:pt x="128" y="0"/>
                </a:cubicBezTo>
                <a:cubicBezTo>
                  <a:pt x="106" y="0"/>
                  <a:pt x="89" y="18"/>
                  <a:pt x="89" y="40"/>
                </a:cubicBezTo>
                <a:cubicBezTo>
                  <a:pt x="89" y="57"/>
                  <a:pt x="89" y="57"/>
                  <a:pt x="89" y="57"/>
                </a:cubicBezTo>
                <a:cubicBezTo>
                  <a:pt x="89" y="78"/>
                  <a:pt x="106" y="96"/>
                  <a:pt x="128" y="96"/>
                </a:cubicBezTo>
                <a:close/>
                <a:moveTo>
                  <a:pt x="101" y="40"/>
                </a:moveTo>
                <a:cubicBezTo>
                  <a:pt x="101" y="25"/>
                  <a:pt x="113" y="12"/>
                  <a:pt x="128" y="12"/>
                </a:cubicBezTo>
                <a:cubicBezTo>
                  <a:pt x="143" y="12"/>
                  <a:pt x="155" y="25"/>
                  <a:pt x="155" y="40"/>
                </a:cubicBezTo>
                <a:cubicBezTo>
                  <a:pt x="155" y="57"/>
                  <a:pt x="155" y="57"/>
                  <a:pt x="155" y="57"/>
                </a:cubicBezTo>
                <a:cubicBezTo>
                  <a:pt x="155" y="72"/>
                  <a:pt x="143" y="84"/>
                  <a:pt x="128" y="84"/>
                </a:cubicBezTo>
                <a:cubicBezTo>
                  <a:pt x="113" y="84"/>
                  <a:pt x="101" y="72"/>
                  <a:pt x="101" y="57"/>
                </a:cubicBezTo>
                <a:lnTo>
                  <a:pt x="101" y="40"/>
                </a:lnTo>
                <a:close/>
                <a:moveTo>
                  <a:pt x="207" y="103"/>
                </a:moveTo>
                <a:cubicBezTo>
                  <a:pt x="223" y="103"/>
                  <a:pt x="236" y="90"/>
                  <a:pt x="236" y="74"/>
                </a:cubicBezTo>
                <a:cubicBezTo>
                  <a:pt x="236" y="62"/>
                  <a:pt x="236" y="62"/>
                  <a:pt x="236" y="62"/>
                </a:cubicBezTo>
                <a:cubicBezTo>
                  <a:pt x="236" y="46"/>
                  <a:pt x="223" y="33"/>
                  <a:pt x="207" y="33"/>
                </a:cubicBezTo>
                <a:cubicBezTo>
                  <a:pt x="191" y="33"/>
                  <a:pt x="178" y="46"/>
                  <a:pt x="178" y="62"/>
                </a:cubicBezTo>
                <a:cubicBezTo>
                  <a:pt x="178" y="74"/>
                  <a:pt x="178" y="74"/>
                  <a:pt x="178" y="74"/>
                </a:cubicBezTo>
                <a:cubicBezTo>
                  <a:pt x="178" y="90"/>
                  <a:pt x="191" y="103"/>
                  <a:pt x="207" y="103"/>
                </a:cubicBezTo>
                <a:close/>
                <a:moveTo>
                  <a:pt x="190" y="62"/>
                </a:moveTo>
                <a:cubicBezTo>
                  <a:pt x="190" y="53"/>
                  <a:pt x="198" y="45"/>
                  <a:pt x="207" y="45"/>
                </a:cubicBezTo>
                <a:cubicBezTo>
                  <a:pt x="217" y="45"/>
                  <a:pt x="224" y="53"/>
                  <a:pt x="224" y="62"/>
                </a:cubicBezTo>
                <a:cubicBezTo>
                  <a:pt x="224" y="74"/>
                  <a:pt x="224" y="74"/>
                  <a:pt x="224" y="74"/>
                </a:cubicBezTo>
                <a:cubicBezTo>
                  <a:pt x="224" y="83"/>
                  <a:pt x="217" y="91"/>
                  <a:pt x="207" y="91"/>
                </a:cubicBezTo>
                <a:cubicBezTo>
                  <a:pt x="198" y="91"/>
                  <a:pt x="190" y="83"/>
                  <a:pt x="190" y="74"/>
                </a:cubicBezTo>
                <a:lnTo>
                  <a:pt x="190" y="62"/>
                </a:lnTo>
                <a:close/>
                <a:moveTo>
                  <a:pt x="49" y="103"/>
                </a:moveTo>
                <a:cubicBezTo>
                  <a:pt x="65" y="103"/>
                  <a:pt x="78" y="90"/>
                  <a:pt x="78" y="74"/>
                </a:cubicBezTo>
                <a:cubicBezTo>
                  <a:pt x="78" y="62"/>
                  <a:pt x="78" y="62"/>
                  <a:pt x="78" y="62"/>
                </a:cubicBezTo>
                <a:cubicBezTo>
                  <a:pt x="78" y="46"/>
                  <a:pt x="65" y="33"/>
                  <a:pt x="49" y="33"/>
                </a:cubicBezTo>
                <a:cubicBezTo>
                  <a:pt x="33" y="33"/>
                  <a:pt x="20" y="46"/>
                  <a:pt x="20" y="62"/>
                </a:cubicBezTo>
                <a:cubicBezTo>
                  <a:pt x="20" y="74"/>
                  <a:pt x="20" y="74"/>
                  <a:pt x="20" y="74"/>
                </a:cubicBezTo>
                <a:cubicBezTo>
                  <a:pt x="20" y="90"/>
                  <a:pt x="33" y="103"/>
                  <a:pt x="49" y="103"/>
                </a:cubicBezTo>
                <a:close/>
                <a:moveTo>
                  <a:pt x="32" y="62"/>
                </a:moveTo>
                <a:cubicBezTo>
                  <a:pt x="32" y="53"/>
                  <a:pt x="39" y="45"/>
                  <a:pt x="49" y="45"/>
                </a:cubicBezTo>
                <a:cubicBezTo>
                  <a:pt x="58" y="45"/>
                  <a:pt x="66" y="53"/>
                  <a:pt x="66" y="62"/>
                </a:cubicBezTo>
                <a:cubicBezTo>
                  <a:pt x="66" y="74"/>
                  <a:pt x="66" y="74"/>
                  <a:pt x="66" y="74"/>
                </a:cubicBezTo>
                <a:cubicBezTo>
                  <a:pt x="66" y="83"/>
                  <a:pt x="58" y="91"/>
                  <a:pt x="49" y="91"/>
                </a:cubicBezTo>
                <a:cubicBezTo>
                  <a:pt x="39" y="91"/>
                  <a:pt x="32" y="83"/>
                  <a:pt x="32" y="74"/>
                </a:cubicBezTo>
                <a:lnTo>
                  <a:pt x="32" y="62"/>
                </a:lnTo>
                <a:close/>
                <a:moveTo>
                  <a:pt x="246" y="134"/>
                </a:moveTo>
                <a:cubicBezTo>
                  <a:pt x="224" y="122"/>
                  <a:pt x="197" y="120"/>
                  <a:pt x="173" y="127"/>
                </a:cubicBezTo>
                <a:cubicBezTo>
                  <a:pt x="146" y="111"/>
                  <a:pt x="110" y="111"/>
                  <a:pt x="83" y="127"/>
                </a:cubicBezTo>
                <a:cubicBezTo>
                  <a:pt x="59" y="120"/>
                  <a:pt x="32" y="122"/>
                  <a:pt x="10" y="134"/>
                </a:cubicBezTo>
                <a:cubicBezTo>
                  <a:pt x="4" y="138"/>
                  <a:pt x="0" y="144"/>
                  <a:pt x="0" y="151"/>
                </a:cubicBezTo>
                <a:cubicBezTo>
                  <a:pt x="0" y="194"/>
                  <a:pt x="0" y="194"/>
                  <a:pt x="0" y="194"/>
                </a:cubicBezTo>
                <a:cubicBezTo>
                  <a:pt x="0" y="198"/>
                  <a:pt x="3" y="200"/>
                  <a:pt x="6" y="200"/>
                </a:cubicBezTo>
                <a:cubicBezTo>
                  <a:pt x="250" y="200"/>
                  <a:pt x="250" y="200"/>
                  <a:pt x="250" y="200"/>
                </a:cubicBezTo>
                <a:cubicBezTo>
                  <a:pt x="253" y="200"/>
                  <a:pt x="256" y="198"/>
                  <a:pt x="256" y="194"/>
                </a:cubicBezTo>
                <a:cubicBezTo>
                  <a:pt x="256" y="151"/>
                  <a:pt x="256" y="151"/>
                  <a:pt x="256" y="151"/>
                </a:cubicBezTo>
                <a:cubicBezTo>
                  <a:pt x="256" y="144"/>
                  <a:pt x="252" y="138"/>
                  <a:pt x="246" y="134"/>
                </a:cubicBezTo>
                <a:close/>
                <a:moveTo>
                  <a:pt x="67" y="140"/>
                </a:moveTo>
                <a:cubicBezTo>
                  <a:pt x="62" y="145"/>
                  <a:pt x="59" y="151"/>
                  <a:pt x="59" y="159"/>
                </a:cubicBezTo>
                <a:cubicBezTo>
                  <a:pt x="59" y="188"/>
                  <a:pt x="59" y="188"/>
                  <a:pt x="59" y="188"/>
                </a:cubicBezTo>
                <a:cubicBezTo>
                  <a:pt x="12" y="188"/>
                  <a:pt x="12" y="188"/>
                  <a:pt x="12" y="188"/>
                </a:cubicBezTo>
                <a:cubicBezTo>
                  <a:pt x="12" y="151"/>
                  <a:pt x="12" y="151"/>
                  <a:pt x="12" y="151"/>
                </a:cubicBezTo>
                <a:cubicBezTo>
                  <a:pt x="12" y="149"/>
                  <a:pt x="13" y="146"/>
                  <a:pt x="16" y="145"/>
                </a:cubicBezTo>
                <a:cubicBezTo>
                  <a:pt x="32" y="136"/>
                  <a:pt x="52" y="133"/>
                  <a:pt x="70" y="136"/>
                </a:cubicBezTo>
                <a:cubicBezTo>
                  <a:pt x="69" y="138"/>
                  <a:pt x="68" y="139"/>
                  <a:pt x="67" y="140"/>
                </a:cubicBezTo>
                <a:close/>
                <a:moveTo>
                  <a:pt x="185" y="188"/>
                </a:moveTo>
                <a:cubicBezTo>
                  <a:pt x="71" y="188"/>
                  <a:pt x="71" y="188"/>
                  <a:pt x="71" y="188"/>
                </a:cubicBezTo>
                <a:cubicBezTo>
                  <a:pt x="71" y="159"/>
                  <a:pt x="71" y="159"/>
                  <a:pt x="71" y="159"/>
                </a:cubicBezTo>
                <a:cubicBezTo>
                  <a:pt x="71" y="155"/>
                  <a:pt x="72" y="151"/>
                  <a:pt x="75" y="148"/>
                </a:cubicBezTo>
                <a:cubicBezTo>
                  <a:pt x="100" y="123"/>
                  <a:pt x="140" y="120"/>
                  <a:pt x="169" y="139"/>
                </a:cubicBezTo>
                <a:cubicBezTo>
                  <a:pt x="169" y="139"/>
                  <a:pt x="169" y="139"/>
                  <a:pt x="169" y="139"/>
                </a:cubicBezTo>
                <a:cubicBezTo>
                  <a:pt x="173" y="142"/>
                  <a:pt x="177" y="145"/>
                  <a:pt x="181" y="148"/>
                </a:cubicBezTo>
                <a:cubicBezTo>
                  <a:pt x="184" y="151"/>
                  <a:pt x="185" y="155"/>
                  <a:pt x="185" y="159"/>
                </a:cubicBezTo>
                <a:lnTo>
                  <a:pt x="185" y="188"/>
                </a:lnTo>
                <a:close/>
                <a:moveTo>
                  <a:pt x="244" y="188"/>
                </a:moveTo>
                <a:cubicBezTo>
                  <a:pt x="197" y="188"/>
                  <a:pt x="197" y="188"/>
                  <a:pt x="197" y="188"/>
                </a:cubicBezTo>
                <a:cubicBezTo>
                  <a:pt x="197" y="159"/>
                  <a:pt x="197" y="159"/>
                  <a:pt x="197" y="159"/>
                </a:cubicBezTo>
                <a:cubicBezTo>
                  <a:pt x="197" y="151"/>
                  <a:pt x="194" y="145"/>
                  <a:pt x="189" y="140"/>
                </a:cubicBezTo>
                <a:cubicBezTo>
                  <a:pt x="188" y="139"/>
                  <a:pt x="187" y="138"/>
                  <a:pt x="186" y="136"/>
                </a:cubicBezTo>
                <a:cubicBezTo>
                  <a:pt x="204" y="133"/>
                  <a:pt x="223" y="136"/>
                  <a:pt x="240" y="145"/>
                </a:cubicBezTo>
                <a:cubicBezTo>
                  <a:pt x="242" y="146"/>
                  <a:pt x="244" y="149"/>
                  <a:pt x="244" y="151"/>
                </a:cubicBezTo>
                <a:lnTo>
                  <a:pt x="244" y="188"/>
                </a:ln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26" name="Freeform 116"/>
          <p:cNvSpPr>
            <a:spLocks noEditPoints="1"/>
          </p:cNvSpPr>
          <p:nvPr/>
        </p:nvSpPr>
        <p:spPr bwMode="auto">
          <a:xfrm>
            <a:off x="5906372" y="1813598"/>
            <a:ext cx="515487" cy="535279"/>
          </a:xfrm>
          <a:custGeom>
            <a:avLst/>
            <a:gdLst>
              <a:gd name="T0" fmla="*/ 81 w 252"/>
              <a:gd name="T1" fmla="*/ 169 h 262"/>
              <a:gd name="T2" fmla="*/ 91 w 252"/>
              <a:gd name="T3" fmla="*/ 179 h 262"/>
              <a:gd name="T4" fmla="*/ 101 w 252"/>
              <a:gd name="T5" fmla="*/ 169 h 262"/>
              <a:gd name="T6" fmla="*/ 84 w 252"/>
              <a:gd name="T7" fmla="*/ 162 h 262"/>
              <a:gd name="T8" fmla="*/ 167 w 252"/>
              <a:gd name="T9" fmla="*/ 176 h 262"/>
              <a:gd name="T10" fmla="*/ 167 w 252"/>
              <a:gd name="T11" fmla="*/ 162 h 262"/>
              <a:gd name="T12" fmla="*/ 150 w 252"/>
              <a:gd name="T13" fmla="*/ 169 h 262"/>
              <a:gd name="T14" fmla="*/ 160 w 252"/>
              <a:gd name="T15" fmla="*/ 179 h 262"/>
              <a:gd name="T16" fmla="*/ 226 w 252"/>
              <a:gd name="T17" fmla="*/ 142 h 262"/>
              <a:gd name="T18" fmla="*/ 86 w 252"/>
              <a:gd name="T19" fmla="*/ 45 h 262"/>
              <a:gd name="T20" fmla="*/ 22 w 252"/>
              <a:gd name="T21" fmla="*/ 145 h 262"/>
              <a:gd name="T22" fmla="*/ 0 w 252"/>
              <a:gd name="T23" fmla="*/ 161 h 262"/>
              <a:gd name="T24" fmla="*/ 70 w 252"/>
              <a:gd name="T25" fmla="*/ 228 h 262"/>
              <a:gd name="T26" fmla="*/ 126 w 252"/>
              <a:gd name="T27" fmla="*/ 262 h 262"/>
              <a:gd name="T28" fmla="*/ 126 w 252"/>
              <a:gd name="T29" fmla="*/ 262 h 262"/>
              <a:gd name="T30" fmla="*/ 166 w 252"/>
              <a:gd name="T31" fmla="*/ 245 h 262"/>
              <a:gd name="T32" fmla="*/ 184 w 252"/>
              <a:gd name="T33" fmla="*/ 229 h 262"/>
              <a:gd name="T34" fmla="*/ 252 w 252"/>
              <a:gd name="T35" fmla="*/ 161 h 262"/>
              <a:gd name="T36" fmla="*/ 187 w 252"/>
              <a:gd name="T37" fmla="*/ 175 h 262"/>
              <a:gd name="T38" fmla="*/ 126 w 252"/>
              <a:gd name="T39" fmla="*/ 250 h 262"/>
              <a:gd name="T40" fmla="*/ 65 w 252"/>
              <a:gd name="T41" fmla="*/ 175 h 262"/>
              <a:gd name="T42" fmla="*/ 105 w 252"/>
              <a:gd name="T43" fmla="*/ 107 h 262"/>
              <a:gd name="T44" fmla="*/ 187 w 252"/>
              <a:gd name="T45" fmla="*/ 175 h 262"/>
              <a:gd name="T46" fmla="*/ 189 w 252"/>
              <a:gd name="T47" fmla="*/ 216 h 262"/>
              <a:gd name="T48" fmla="*/ 199 w 252"/>
              <a:gd name="T49" fmla="*/ 145 h 262"/>
              <a:gd name="T50" fmla="*/ 99 w 252"/>
              <a:gd name="T51" fmla="*/ 80 h 262"/>
              <a:gd name="T52" fmla="*/ 89 w 252"/>
              <a:gd name="T53" fmla="*/ 85 h 262"/>
              <a:gd name="T54" fmla="*/ 56 w 252"/>
              <a:gd name="T55" fmla="*/ 140 h 262"/>
              <a:gd name="T56" fmla="*/ 53 w 252"/>
              <a:gd name="T57" fmla="*/ 175 h 262"/>
              <a:gd name="T58" fmla="*/ 29 w 252"/>
              <a:gd name="T59" fmla="*/ 203 h 262"/>
              <a:gd name="T60" fmla="*/ 32 w 252"/>
              <a:gd name="T61" fmla="*/ 153 h 262"/>
              <a:gd name="T62" fmla="*/ 50 w 252"/>
              <a:gd name="T63" fmla="*/ 62 h 262"/>
              <a:gd name="T64" fmla="*/ 91 w 252"/>
              <a:gd name="T65" fmla="*/ 56 h 262"/>
              <a:gd name="T66" fmla="*/ 214 w 252"/>
              <a:gd name="T67" fmla="*/ 146 h 262"/>
              <a:gd name="T68" fmla="*/ 240 w 252"/>
              <a:gd name="T69" fmla="*/ 165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252" h="262">
                <a:moveTo>
                  <a:pt x="84" y="162"/>
                </a:moveTo>
                <a:cubicBezTo>
                  <a:pt x="82" y="163"/>
                  <a:pt x="81" y="166"/>
                  <a:pt x="81" y="169"/>
                </a:cubicBezTo>
                <a:cubicBezTo>
                  <a:pt x="81" y="171"/>
                  <a:pt x="82" y="174"/>
                  <a:pt x="84" y="176"/>
                </a:cubicBezTo>
                <a:cubicBezTo>
                  <a:pt x="86" y="178"/>
                  <a:pt x="89" y="179"/>
                  <a:pt x="91" y="179"/>
                </a:cubicBezTo>
                <a:cubicBezTo>
                  <a:pt x="94" y="179"/>
                  <a:pt x="97" y="178"/>
                  <a:pt x="98" y="176"/>
                </a:cubicBezTo>
                <a:cubicBezTo>
                  <a:pt x="100" y="174"/>
                  <a:pt x="101" y="171"/>
                  <a:pt x="101" y="169"/>
                </a:cubicBezTo>
                <a:cubicBezTo>
                  <a:pt x="101" y="166"/>
                  <a:pt x="100" y="163"/>
                  <a:pt x="98" y="162"/>
                </a:cubicBezTo>
                <a:cubicBezTo>
                  <a:pt x="95" y="158"/>
                  <a:pt x="88" y="158"/>
                  <a:pt x="84" y="162"/>
                </a:cubicBezTo>
                <a:close/>
                <a:moveTo>
                  <a:pt x="160" y="179"/>
                </a:moveTo>
                <a:cubicBezTo>
                  <a:pt x="163" y="179"/>
                  <a:pt x="166" y="178"/>
                  <a:pt x="167" y="176"/>
                </a:cubicBezTo>
                <a:cubicBezTo>
                  <a:pt x="169" y="174"/>
                  <a:pt x="170" y="171"/>
                  <a:pt x="170" y="169"/>
                </a:cubicBezTo>
                <a:cubicBezTo>
                  <a:pt x="170" y="166"/>
                  <a:pt x="169" y="163"/>
                  <a:pt x="167" y="162"/>
                </a:cubicBezTo>
                <a:cubicBezTo>
                  <a:pt x="164" y="158"/>
                  <a:pt x="157" y="158"/>
                  <a:pt x="153" y="162"/>
                </a:cubicBezTo>
                <a:cubicBezTo>
                  <a:pt x="151" y="163"/>
                  <a:pt x="150" y="166"/>
                  <a:pt x="150" y="169"/>
                </a:cubicBezTo>
                <a:cubicBezTo>
                  <a:pt x="150" y="171"/>
                  <a:pt x="151" y="174"/>
                  <a:pt x="153" y="176"/>
                </a:cubicBezTo>
                <a:cubicBezTo>
                  <a:pt x="155" y="178"/>
                  <a:pt x="158" y="179"/>
                  <a:pt x="160" y="179"/>
                </a:cubicBezTo>
                <a:close/>
                <a:moveTo>
                  <a:pt x="249" y="156"/>
                </a:moveTo>
                <a:cubicBezTo>
                  <a:pt x="226" y="142"/>
                  <a:pt x="226" y="142"/>
                  <a:pt x="226" y="142"/>
                </a:cubicBezTo>
                <a:cubicBezTo>
                  <a:pt x="226" y="73"/>
                  <a:pt x="211" y="30"/>
                  <a:pt x="181" y="17"/>
                </a:cubicBezTo>
                <a:cubicBezTo>
                  <a:pt x="144" y="0"/>
                  <a:pt x="97" y="36"/>
                  <a:pt x="86" y="45"/>
                </a:cubicBezTo>
                <a:cubicBezTo>
                  <a:pt x="78" y="43"/>
                  <a:pt x="58" y="40"/>
                  <a:pt x="42" y="53"/>
                </a:cubicBezTo>
                <a:cubicBezTo>
                  <a:pt x="23" y="68"/>
                  <a:pt x="17" y="99"/>
                  <a:pt x="22" y="145"/>
                </a:cubicBezTo>
                <a:cubicBezTo>
                  <a:pt x="3" y="156"/>
                  <a:pt x="3" y="156"/>
                  <a:pt x="3" y="156"/>
                </a:cubicBezTo>
                <a:cubicBezTo>
                  <a:pt x="1" y="157"/>
                  <a:pt x="0" y="159"/>
                  <a:pt x="0" y="161"/>
                </a:cubicBezTo>
                <a:cubicBezTo>
                  <a:pt x="0" y="162"/>
                  <a:pt x="0" y="192"/>
                  <a:pt x="21" y="211"/>
                </a:cubicBezTo>
                <a:cubicBezTo>
                  <a:pt x="33" y="223"/>
                  <a:pt x="50" y="229"/>
                  <a:pt x="70" y="228"/>
                </a:cubicBezTo>
                <a:cubicBezTo>
                  <a:pt x="75" y="234"/>
                  <a:pt x="80" y="240"/>
                  <a:pt x="86" y="245"/>
                </a:cubicBezTo>
                <a:cubicBezTo>
                  <a:pt x="99" y="256"/>
                  <a:pt x="113" y="262"/>
                  <a:pt x="126" y="262"/>
                </a:cubicBezTo>
                <a:cubicBezTo>
                  <a:pt x="126" y="262"/>
                  <a:pt x="126" y="262"/>
                  <a:pt x="126" y="262"/>
                </a:cubicBezTo>
                <a:cubicBezTo>
                  <a:pt x="126" y="262"/>
                  <a:pt x="126" y="262"/>
                  <a:pt x="126" y="262"/>
                </a:cubicBezTo>
                <a:cubicBezTo>
                  <a:pt x="126" y="262"/>
                  <a:pt x="126" y="262"/>
                  <a:pt x="126" y="262"/>
                </a:cubicBezTo>
                <a:cubicBezTo>
                  <a:pt x="139" y="262"/>
                  <a:pt x="153" y="256"/>
                  <a:pt x="166" y="245"/>
                </a:cubicBezTo>
                <a:cubicBezTo>
                  <a:pt x="172" y="240"/>
                  <a:pt x="177" y="234"/>
                  <a:pt x="182" y="229"/>
                </a:cubicBezTo>
                <a:cubicBezTo>
                  <a:pt x="182" y="229"/>
                  <a:pt x="183" y="229"/>
                  <a:pt x="184" y="229"/>
                </a:cubicBezTo>
                <a:cubicBezTo>
                  <a:pt x="204" y="229"/>
                  <a:pt x="219" y="223"/>
                  <a:pt x="231" y="211"/>
                </a:cubicBezTo>
                <a:cubicBezTo>
                  <a:pt x="252" y="192"/>
                  <a:pt x="252" y="162"/>
                  <a:pt x="252" y="161"/>
                </a:cubicBezTo>
                <a:cubicBezTo>
                  <a:pt x="252" y="159"/>
                  <a:pt x="251" y="157"/>
                  <a:pt x="249" y="156"/>
                </a:cubicBezTo>
                <a:close/>
                <a:moveTo>
                  <a:pt x="187" y="175"/>
                </a:moveTo>
                <a:cubicBezTo>
                  <a:pt x="187" y="199"/>
                  <a:pt x="177" y="220"/>
                  <a:pt x="158" y="236"/>
                </a:cubicBezTo>
                <a:cubicBezTo>
                  <a:pt x="147" y="245"/>
                  <a:pt x="136" y="250"/>
                  <a:pt x="126" y="250"/>
                </a:cubicBezTo>
                <a:cubicBezTo>
                  <a:pt x="116" y="250"/>
                  <a:pt x="105" y="245"/>
                  <a:pt x="94" y="236"/>
                </a:cubicBezTo>
                <a:cubicBezTo>
                  <a:pt x="74" y="220"/>
                  <a:pt x="65" y="199"/>
                  <a:pt x="65" y="175"/>
                </a:cubicBezTo>
                <a:cubicBezTo>
                  <a:pt x="65" y="149"/>
                  <a:pt x="65" y="149"/>
                  <a:pt x="65" y="149"/>
                </a:cubicBezTo>
                <a:cubicBezTo>
                  <a:pt x="73" y="143"/>
                  <a:pt x="95" y="128"/>
                  <a:pt x="105" y="107"/>
                </a:cubicBezTo>
                <a:cubicBezTo>
                  <a:pt x="120" y="124"/>
                  <a:pt x="146" y="145"/>
                  <a:pt x="187" y="150"/>
                </a:cubicBezTo>
                <a:lnTo>
                  <a:pt x="187" y="175"/>
                </a:lnTo>
                <a:close/>
                <a:moveTo>
                  <a:pt x="223" y="203"/>
                </a:moveTo>
                <a:cubicBezTo>
                  <a:pt x="214" y="211"/>
                  <a:pt x="203" y="215"/>
                  <a:pt x="189" y="216"/>
                </a:cubicBezTo>
                <a:cubicBezTo>
                  <a:pt x="196" y="204"/>
                  <a:pt x="199" y="190"/>
                  <a:pt x="199" y="175"/>
                </a:cubicBezTo>
                <a:cubicBezTo>
                  <a:pt x="199" y="145"/>
                  <a:pt x="199" y="145"/>
                  <a:pt x="199" y="145"/>
                </a:cubicBezTo>
                <a:cubicBezTo>
                  <a:pt x="199" y="142"/>
                  <a:pt x="197" y="139"/>
                  <a:pt x="194" y="139"/>
                </a:cubicBezTo>
                <a:cubicBezTo>
                  <a:pt x="127" y="132"/>
                  <a:pt x="100" y="80"/>
                  <a:pt x="99" y="80"/>
                </a:cubicBezTo>
                <a:cubicBezTo>
                  <a:pt x="98" y="77"/>
                  <a:pt x="94" y="76"/>
                  <a:pt x="91" y="77"/>
                </a:cubicBezTo>
                <a:cubicBezTo>
                  <a:pt x="88" y="79"/>
                  <a:pt x="87" y="82"/>
                  <a:pt x="89" y="85"/>
                </a:cubicBezTo>
                <a:cubicBezTo>
                  <a:pt x="89" y="86"/>
                  <a:pt x="91" y="90"/>
                  <a:pt x="96" y="97"/>
                </a:cubicBezTo>
                <a:cubicBezTo>
                  <a:pt x="89" y="121"/>
                  <a:pt x="56" y="140"/>
                  <a:pt x="56" y="140"/>
                </a:cubicBezTo>
                <a:cubicBezTo>
                  <a:pt x="54" y="141"/>
                  <a:pt x="53" y="143"/>
                  <a:pt x="53" y="145"/>
                </a:cubicBezTo>
                <a:cubicBezTo>
                  <a:pt x="53" y="175"/>
                  <a:pt x="53" y="175"/>
                  <a:pt x="53" y="175"/>
                </a:cubicBezTo>
                <a:cubicBezTo>
                  <a:pt x="53" y="190"/>
                  <a:pt x="56" y="204"/>
                  <a:pt x="62" y="216"/>
                </a:cubicBezTo>
                <a:cubicBezTo>
                  <a:pt x="49" y="215"/>
                  <a:pt x="38" y="211"/>
                  <a:pt x="29" y="203"/>
                </a:cubicBezTo>
                <a:cubicBezTo>
                  <a:pt x="16" y="190"/>
                  <a:pt x="13" y="172"/>
                  <a:pt x="13" y="165"/>
                </a:cubicBezTo>
                <a:cubicBezTo>
                  <a:pt x="32" y="153"/>
                  <a:pt x="32" y="153"/>
                  <a:pt x="32" y="153"/>
                </a:cubicBezTo>
                <a:cubicBezTo>
                  <a:pt x="34" y="152"/>
                  <a:pt x="35" y="150"/>
                  <a:pt x="35" y="147"/>
                </a:cubicBezTo>
                <a:cubicBezTo>
                  <a:pt x="29" y="104"/>
                  <a:pt x="34" y="75"/>
                  <a:pt x="50" y="62"/>
                </a:cubicBezTo>
                <a:cubicBezTo>
                  <a:pt x="64" y="50"/>
                  <a:pt x="85" y="58"/>
                  <a:pt x="85" y="58"/>
                </a:cubicBezTo>
                <a:cubicBezTo>
                  <a:pt x="87" y="58"/>
                  <a:pt x="90" y="58"/>
                  <a:pt x="91" y="56"/>
                </a:cubicBezTo>
                <a:cubicBezTo>
                  <a:pt x="92" y="56"/>
                  <a:pt x="141" y="12"/>
                  <a:pt x="176" y="28"/>
                </a:cubicBezTo>
                <a:cubicBezTo>
                  <a:pt x="201" y="39"/>
                  <a:pt x="214" y="80"/>
                  <a:pt x="214" y="146"/>
                </a:cubicBezTo>
                <a:cubicBezTo>
                  <a:pt x="214" y="148"/>
                  <a:pt x="215" y="150"/>
                  <a:pt x="217" y="151"/>
                </a:cubicBezTo>
                <a:cubicBezTo>
                  <a:pt x="240" y="165"/>
                  <a:pt x="240" y="165"/>
                  <a:pt x="240" y="165"/>
                </a:cubicBezTo>
                <a:cubicBezTo>
                  <a:pt x="239" y="172"/>
                  <a:pt x="236" y="190"/>
                  <a:pt x="223" y="203"/>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27" name="Freeform 46"/>
          <p:cNvSpPr>
            <a:spLocks noEditPoints="1"/>
          </p:cNvSpPr>
          <p:nvPr/>
        </p:nvSpPr>
        <p:spPr bwMode="auto">
          <a:xfrm>
            <a:off x="2302724" y="4322718"/>
            <a:ext cx="498082" cy="409740"/>
          </a:xfrm>
          <a:custGeom>
            <a:avLst/>
            <a:gdLst>
              <a:gd name="T0" fmla="*/ 219 w 249"/>
              <a:gd name="T1" fmla="*/ 72 h 205"/>
              <a:gd name="T2" fmla="*/ 184 w 249"/>
              <a:gd name="T3" fmla="*/ 72 h 205"/>
              <a:gd name="T4" fmla="*/ 184 w 249"/>
              <a:gd name="T5" fmla="*/ 22 h 205"/>
              <a:gd name="T6" fmla="*/ 162 w 249"/>
              <a:gd name="T7" fmla="*/ 0 h 205"/>
              <a:gd name="T8" fmla="*/ 154 w 249"/>
              <a:gd name="T9" fmla="*/ 0 h 205"/>
              <a:gd name="T10" fmla="*/ 148 w 249"/>
              <a:gd name="T11" fmla="*/ 6 h 205"/>
              <a:gd name="T12" fmla="*/ 154 w 249"/>
              <a:gd name="T13" fmla="*/ 12 h 205"/>
              <a:gd name="T14" fmla="*/ 162 w 249"/>
              <a:gd name="T15" fmla="*/ 12 h 205"/>
              <a:gd name="T16" fmla="*/ 172 w 249"/>
              <a:gd name="T17" fmla="*/ 22 h 205"/>
              <a:gd name="T18" fmla="*/ 172 w 249"/>
              <a:gd name="T19" fmla="*/ 32 h 205"/>
              <a:gd name="T20" fmla="*/ 6 w 249"/>
              <a:gd name="T21" fmla="*/ 32 h 205"/>
              <a:gd name="T22" fmla="*/ 0 w 249"/>
              <a:gd name="T23" fmla="*/ 38 h 205"/>
              <a:gd name="T24" fmla="*/ 0 w 249"/>
              <a:gd name="T25" fmla="*/ 175 h 205"/>
              <a:gd name="T26" fmla="*/ 6 w 249"/>
              <a:gd name="T27" fmla="*/ 181 h 205"/>
              <a:gd name="T28" fmla="*/ 22 w 249"/>
              <a:gd name="T29" fmla="*/ 181 h 205"/>
              <a:gd name="T30" fmla="*/ 53 w 249"/>
              <a:gd name="T31" fmla="*/ 205 h 205"/>
              <a:gd name="T32" fmla="*/ 84 w 249"/>
              <a:gd name="T33" fmla="*/ 179 h 205"/>
              <a:gd name="T34" fmla="*/ 153 w 249"/>
              <a:gd name="T35" fmla="*/ 179 h 205"/>
              <a:gd name="T36" fmla="*/ 184 w 249"/>
              <a:gd name="T37" fmla="*/ 205 h 205"/>
              <a:gd name="T38" fmla="*/ 215 w 249"/>
              <a:gd name="T39" fmla="*/ 179 h 205"/>
              <a:gd name="T40" fmla="*/ 243 w 249"/>
              <a:gd name="T41" fmla="*/ 179 h 205"/>
              <a:gd name="T42" fmla="*/ 249 w 249"/>
              <a:gd name="T43" fmla="*/ 173 h 205"/>
              <a:gd name="T44" fmla="*/ 249 w 249"/>
              <a:gd name="T45" fmla="*/ 102 h 205"/>
              <a:gd name="T46" fmla="*/ 219 w 249"/>
              <a:gd name="T47" fmla="*/ 72 h 205"/>
              <a:gd name="T48" fmla="*/ 53 w 249"/>
              <a:gd name="T49" fmla="*/ 193 h 205"/>
              <a:gd name="T50" fmla="*/ 33 w 249"/>
              <a:gd name="T51" fmla="*/ 173 h 205"/>
              <a:gd name="T52" fmla="*/ 53 w 249"/>
              <a:gd name="T53" fmla="*/ 154 h 205"/>
              <a:gd name="T54" fmla="*/ 73 w 249"/>
              <a:gd name="T55" fmla="*/ 173 h 205"/>
              <a:gd name="T56" fmla="*/ 53 w 249"/>
              <a:gd name="T57" fmla="*/ 193 h 205"/>
              <a:gd name="T58" fmla="*/ 153 w 249"/>
              <a:gd name="T59" fmla="*/ 167 h 205"/>
              <a:gd name="T60" fmla="*/ 84 w 249"/>
              <a:gd name="T61" fmla="*/ 167 h 205"/>
              <a:gd name="T62" fmla="*/ 53 w 249"/>
              <a:gd name="T63" fmla="*/ 142 h 205"/>
              <a:gd name="T64" fmla="*/ 22 w 249"/>
              <a:gd name="T65" fmla="*/ 169 h 205"/>
              <a:gd name="T66" fmla="*/ 12 w 249"/>
              <a:gd name="T67" fmla="*/ 169 h 205"/>
              <a:gd name="T68" fmla="*/ 12 w 249"/>
              <a:gd name="T69" fmla="*/ 44 h 205"/>
              <a:gd name="T70" fmla="*/ 172 w 249"/>
              <a:gd name="T71" fmla="*/ 44 h 205"/>
              <a:gd name="T72" fmla="*/ 172 w 249"/>
              <a:gd name="T73" fmla="*/ 144 h 205"/>
              <a:gd name="T74" fmla="*/ 153 w 249"/>
              <a:gd name="T75" fmla="*/ 167 h 205"/>
              <a:gd name="T76" fmla="*/ 184 w 249"/>
              <a:gd name="T77" fmla="*/ 193 h 205"/>
              <a:gd name="T78" fmla="*/ 164 w 249"/>
              <a:gd name="T79" fmla="*/ 173 h 205"/>
              <a:gd name="T80" fmla="*/ 184 w 249"/>
              <a:gd name="T81" fmla="*/ 154 h 205"/>
              <a:gd name="T82" fmla="*/ 204 w 249"/>
              <a:gd name="T83" fmla="*/ 173 h 205"/>
              <a:gd name="T84" fmla="*/ 184 w 249"/>
              <a:gd name="T85" fmla="*/ 193 h 205"/>
              <a:gd name="T86" fmla="*/ 237 w 249"/>
              <a:gd name="T87" fmla="*/ 167 h 205"/>
              <a:gd name="T88" fmla="*/ 215 w 249"/>
              <a:gd name="T89" fmla="*/ 167 h 205"/>
              <a:gd name="T90" fmla="*/ 184 w 249"/>
              <a:gd name="T91" fmla="*/ 142 h 205"/>
              <a:gd name="T92" fmla="*/ 184 w 249"/>
              <a:gd name="T93" fmla="*/ 84 h 205"/>
              <a:gd name="T94" fmla="*/ 219 w 249"/>
              <a:gd name="T95" fmla="*/ 84 h 205"/>
              <a:gd name="T96" fmla="*/ 237 w 249"/>
              <a:gd name="T97" fmla="*/ 102 h 205"/>
              <a:gd name="T98" fmla="*/ 237 w 249"/>
              <a:gd name="T99" fmla="*/ 167 h 205"/>
              <a:gd name="T100" fmla="*/ 217 w 249"/>
              <a:gd name="T101" fmla="*/ 95 h 205"/>
              <a:gd name="T102" fmla="*/ 211 w 249"/>
              <a:gd name="T103" fmla="*/ 101 h 205"/>
              <a:gd name="T104" fmla="*/ 211 w 249"/>
              <a:gd name="T105" fmla="*/ 124 h 205"/>
              <a:gd name="T106" fmla="*/ 217 w 249"/>
              <a:gd name="T107" fmla="*/ 130 h 205"/>
              <a:gd name="T108" fmla="*/ 223 w 249"/>
              <a:gd name="T109" fmla="*/ 124 h 205"/>
              <a:gd name="T110" fmla="*/ 223 w 249"/>
              <a:gd name="T111" fmla="*/ 101 h 205"/>
              <a:gd name="T112" fmla="*/ 217 w 249"/>
              <a:gd name="T113" fmla="*/ 95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49" h="205">
                <a:moveTo>
                  <a:pt x="219" y="72"/>
                </a:moveTo>
                <a:cubicBezTo>
                  <a:pt x="184" y="72"/>
                  <a:pt x="184" y="72"/>
                  <a:pt x="184" y="72"/>
                </a:cubicBezTo>
                <a:cubicBezTo>
                  <a:pt x="184" y="22"/>
                  <a:pt x="184" y="22"/>
                  <a:pt x="184" y="22"/>
                </a:cubicBezTo>
                <a:cubicBezTo>
                  <a:pt x="184" y="10"/>
                  <a:pt x="174" y="0"/>
                  <a:pt x="162" y="0"/>
                </a:cubicBezTo>
                <a:cubicBezTo>
                  <a:pt x="154" y="0"/>
                  <a:pt x="154" y="0"/>
                  <a:pt x="154" y="0"/>
                </a:cubicBezTo>
                <a:cubicBezTo>
                  <a:pt x="151" y="0"/>
                  <a:pt x="148" y="3"/>
                  <a:pt x="148" y="6"/>
                </a:cubicBezTo>
                <a:cubicBezTo>
                  <a:pt x="148" y="9"/>
                  <a:pt x="151" y="12"/>
                  <a:pt x="154" y="12"/>
                </a:cubicBezTo>
                <a:cubicBezTo>
                  <a:pt x="162" y="12"/>
                  <a:pt x="162" y="12"/>
                  <a:pt x="162" y="12"/>
                </a:cubicBezTo>
                <a:cubicBezTo>
                  <a:pt x="168" y="12"/>
                  <a:pt x="172" y="17"/>
                  <a:pt x="172" y="22"/>
                </a:cubicBezTo>
                <a:cubicBezTo>
                  <a:pt x="172" y="32"/>
                  <a:pt x="172" y="32"/>
                  <a:pt x="172" y="32"/>
                </a:cubicBezTo>
                <a:cubicBezTo>
                  <a:pt x="6" y="32"/>
                  <a:pt x="6" y="32"/>
                  <a:pt x="6" y="32"/>
                </a:cubicBezTo>
                <a:cubicBezTo>
                  <a:pt x="2" y="32"/>
                  <a:pt x="0" y="35"/>
                  <a:pt x="0" y="38"/>
                </a:cubicBezTo>
                <a:cubicBezTo>
                  <a:pt x="0" y="175"/>
                  <a:pt x="0" y="175"/>
                  <a:pt x="0" y="175"/>
                </a:cubicBezTo>
                <a:cubicBezTo>
                  <a:pt x="0" y="178"/>
                  <a:pt x="2" y="181"/>
                  <a:pt x="6" y="181"/>
                </a:cubicBezTo>
                <a:cubicBezTo>
                  <a:pt x="22" y="181"/>
                  <a:pt x="22" y="181"/>
                  <a:pt x="22" y="181"/>
                </a:cubicBezTo>
                <a:cubicBezTo>
                  <a:pt x="25" y="195"/>
                  <a:pt x="38" y="205"/>
                  <a:pt x="53" y="205"/>
                </a:cubicBezTo>
                <a:cubicBezTo>
                  <a:pt x="69" y="205"/>
                  <a:pt x="81" y="194"/>
                  <a:pt x="84" y="179"/>
                </a:cubicBezTo>
                <a:cubicBezTo>
                  <a:pt x="153" y="179"/>
                  <a:pt x="153" y="179"/>
                  <a:pt x="153" y="179"/>
                </a:cubicBezTo>
                <a:cubicBezTo>
                  <a:pt x="155" y="194"/>
                  <a:pt x="168" y="205"/>
                  <a:pt x="184" y="205"/>
                </a:cubicBezTo>
                <a:cubicBezTo>
                  <a:pt x="199" y="205"/>
                  <a:pt x="212" y="194"/>
                  <a:pt x="215" y="179"/>
                </a:cubicBezTo>
                <a:cubicBezTo>
                  <a:pt x="243" y="179"/>
                  <a:pt x="243" y="179"/>
                  <a:pt x="243" y="179"/>
                </a:cubicBezTo>
                <a:cubicBezTo>
                  <a:pt x="247" y="179"/>
                  <a:pt x="249" y="177"/>
                  <a:pt x="249" y="173"/>
                </a:cubicBezTo>
                <a:cubicBezTo>
                  <a:pt x="249" y="102"/>
                  <a:pt x="249" y="102"/>
                  <a:pt x="249" y="102"/>
                </a:cubicBezTo>
                <a:cubicBezTo>
                  <a:pt x="249" y="85"/>
                  <a:pt x="236" y="72"/>
                  <a:pt x="219" y="72"/>
                </a:cubicBezTo>
                <a:close/>
                <a:moveTo>
                  <a:pt x="53" y="193"/>
                </a:moveTo>
                <a:cubicBezTo>
                  <a:pt x="42" y="193"/>
                  <a:pt x="33" y="184"/>
                  <a:pt x="33" y="173"/>
                </a:cubicBezTo>
                <a:cubicBezTo>
                  <a:pt x="33" y="162"/>
                  <a:pt x="42" y="154"/>
                  <a:pt x="53" y="154"/>
                </a:cubicBezTo>
                <a:cubicBezTo>
                  <a:pt x="64" y="154"/>
                  <a:pt x="73" y="162"/>
                  <a:pt x="73" y="173"/>
                </a:cubicBezTo>
                <a:cubicBezTo>
                  <a:pt x="73" y="184"/>
                  <a:pt x="64" y="193"/>
                  <a:pt x="53" y="193"/>
                </a:cubicBezTo>
                <a:close/>
                <a:moveTo>
                  <a:pt x="153" y="167"/>
                </a:moveTo>
                <a:cubicBezTo>
                  <a:pt x="84" y="167"/>
                  <a:pt x="84" y="167"/>
                  <a:pt x="84" y="167"/>
                </a:cubicBezTo>
                <a:cubicBezTo>
                  <a:pt x="81" y="153"/>
                  <a:pt x="69" y="142"/>
                  <a:pt x="53" y="142"/>
                </a:cubicBezTo>
                <a:cubicBezTo>
                  <a:pt x="37" y="142"/>
                  <a:pt x="24" y="153"/>
                  <a:pt x="22" y="169"/>
                </a:cubicBezTo>
                <a:cubicBezTo>
                  <a:pt x="12" y="169"/>
                  <a:pt x="12" y="169"/>
                  <a:pt x="12" y="169"/>
                </a:cubicBezTo>
                <a:cubicBezTo>
                  <a:pt x="12" y="44"/>
                  <a:pt x="12" y="44"/>
                  <a:pt x="12" y="44"/>
                </a:cubicBezTo>
                <a:cubicBezTo>
                  <a:pt x="172" y="44"/>
                  <a:pt x="172" y="44"/>
                  <a:pt x="172" y="44"/>
                </a:cubicBezTo>
                <a:cubicBezTo>
                  <a:pt x="172" y="144"/>
                  <a:pt x="172" y="144"/>
                  <a:pt x="172" y="144"/>
                </a:cubicBezTo>
                <a:cubicBezTo>
                  <a:pt x="162" y="148"/>
                  <a:pt x="155" y="157"/>
                  <a:pt x="153" y="167"/>
                </a:cubicBezTo>
                <a:close/>
                <a:moveTo>
                  <a:pt x="184" y="193"/>
                </a:moveTo>
                <a:cubicBezTo>
                  <a:pt x="173" y="193"/>
                  <a:pt x="164" y="184"/>
                  <a:pt x="164" y="173"/>
                </a:cubicBezTo>
                <a:cubicBezTo>
                  <a:pt x="164" y="162"/>
                  <a:pt x="173" y="154"/>
                  <a:pt x="184" y="154"/>
                </a:cubicBezTo>
                <a:cubicBezTo>
                  <a:pt x="195" y="154"/>
                  <a:pt x="204" y="162"/>
                  <a:pt x="204" y="173"/>
                </a:cubicBezTo>
                <a:cubicBezTo>
                  <a:pt x="204" y="184"/>
                  <a:pt x="195" y="193"/>
                  <a:pt x="184" y="193"/>
                </a:cubicBezTo>
                <a:close/>
                <a:moveTo>
                  <a:pt x="237" y="167"/>
                </a:moveTo>
                <a:cubicBezTo>
                  <a:pt x="215" y="167"/>
                  <a:pt x="215" y="167"/>
                  <a:pt x="215" y="167"/>
                </a:cubicBezTo>
                <a:cubicBezTo>
                  <a:pt x="212" y="153"/>
                  <a:pt x="199" y="142"/>
                  <a:pt x="184" y="142"/>
                </a:cubicBezTo>
                <a:cubicBezTo>
                  <a:pt x="184" y="84"/>
                  <a:pt x="184" y="84"/>
                  <a:pt x="184" y="84"/>
                </a:cubicBezTo>
                <a:cubicBezTo>
                  <a:pt x="219" y="84"/>
                  <a:pt x="219" y="84"/>
                  <a:pt x="219" y="84"/>
                </a:cubicBezTo>
                <a:cubicBezTo>
                  <a:pt x="229" y="84"/>
                  <a:pt x="237" y="92"/>
                  <a:pt x="237" y="102"/>
                </a:cubicBezTo>
                <a:lnTo>
                  <a:pt x="237" y="167"/>
                </a:lnTo>
                <a:close/>
                <a:moveTo>
                  <a:pt x="217" y="95"/>
                </a:moveTo>
                <a:cubicBezTo>
                  <a:pt x="213" y="95"/>
                  <a:pt x="211" y="97"/>
                  <a:pt x="211" y="101"/>
                </a:cubicBezTo>
                <a:cubicBezTo>
                  <a:pt x="211" y="124"/>
                  <a:pt x="211" y="124"/>
                  <a:pt x="211" y="124"/>
                </a:cubicBezTo>
                <a:cubicBezTo>
                  <a:pt x="211" y="127"/>
                  <a:pt x="213" y="130"/>
                  <a:pt x="217" y="130"/>
                </a:cubicBezTo>
                <a:cubicBezTo>
                  <a:pt x="220" y="130"/>
                  <a:pt x="223" y="127"/>
                  <a:pt x="223" y="124"/>
                </a:cubicBezTo>
                <a:cubicBezTo>
                  <a:pt x="223" y="101"/>
                  <a:pt x="223" y="101"/>
                  <a:pt x="223" y="101"/>
                </a:cubicBezTo>
                <a:cubicBezTo>
                  <a:pt x="223" y="97"/>
                  <a:pt x="220" y="95"/>
                  <a:pt x="217" y="95"/>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128" name="Freeform 166"/>
          <p:cNvSpPr>
            <a:spLocks noEditPoints="1"/>
          </p:cNvSpPr>
          <p:nvPr/>
        </p:nvSpPr>
        <p:spPr bwMode="auto">
          <a:xfrm>
            <a:off x="9638147" y="4388359"/>
            <a:ext cx="568381" cy="350598"/>
          </a:xfrm>
          <a:custGeom>
            <a:avLst/>
            <a:gdLst>
              <a:gd name="T0" fmla="*/ 203 w 245"/>
              <a:gd name="T1" fmla="*/ 0 h 151"/>
              <a:gd name="T2" fmla="*/ 43 w 245"/>
              <a:gd name="T3" fmla="*/ 0 h 151"/>
              <a:gd name="T4" fmla="*/ 1 w 245"/>
              <a:gd name="T5" fmla="*/ 42 h 151"/>
              <a:gd name="T6" fmla="*/ 0 w 245"/>
              <a:gd name="T7" fmla="*/ 125 h 151"/>
              <a:gd name="T8" fmla="*/ 2 w 245"/>
              <a:gd name="T9" fmla="*/ 129 h 151"/>
              <a:gd name="T10" fmla="*/ 6 w 245"/>
              <a:gd name="T11" fmla="*/ 131 h 151"/>
              <a:gd name="T12" fmla="*/ 25 w 245"/>
              <a:gd name="T13" fmla="*/ 131 h 151"/>
              <a:gd name="T14" fmla="*/ 50 w 245"/>
              <a:gd name="T15" fmla="*/ 151 h 151"/>
              <a:gd name="T16" fmla="*/ 75 w 245"/>
              <a:gd name="T17" fmla="*/ 131 h 151"/>
              <a:gd name="T18" fmla="*/ 171 w 245"/>
              <a:gd name="T19" fmla="*/ 131 h 151"/>
              <a:gd name="T20" fmla="*/ 171 w 245"/>
              <a:gd name="T21" fmla="*/ 131 h 151"/>
              <a:gd name="T22" fmla="*/ 196 w 245"/>
              <a:gd name="T23" fmla="*/ 151 h 151"/>
              <a:gd name="T24" fmla="*/ 222 w 245"/>
              <a:gd name="T25" fmla="*/ 131 h 151"/>
              <a:gd name="T26" fmla="*/ 239 w 245"/>
              <a:gd name="T27" fmla="*/ 131 h 151"/>
              <a:gd name="T28" fmla="*/ 245 w 245"/>
              <a:gd name="T29" fmla="*/ 125 h 151"/>
              <a:gd name="T30" fmla="*/ 245 w 245"/>
              <a:gd name="T31" fmla="*/ 42 h 151"/>
              <a:gd name="T32" fmla="*/ 203 w 245"/>
              <a:gd name="T33" fmla="*/ 0 h 151"/>
              <a:gd name="T34" fmla="*/ 50 w 245"/>
              <a:gd name="T35" fmla="*/ 139 h 151"/>
              <a:gd name="T36" fmla="*/ 36 w 245"/>
              <a:gd name="T37" fmla="*/ 125 h 151"/>
              <a:gd name="T38" fmla="*/ 50 w 245"/>
              <a:gd name="T39" fmla="*/ 111 h 151"/>
              <a:gd name="T40" fmla="*/ 64 w 245"/>
              <a:gd name="T41" fmla="*/ 125 h 151"/>
              <a:gd name="T42" fmla="*/ 50 w 245"/>
              <a:gd name="T43" fmla="*/ 139 h 151"/>
              <a:gd name="T44" fmla="*/ 196 w 245"/>
              <a:gd name="T45" fmla="*/ 139 h 151"/>
              <a:gd name="T46" fmla="*/ 183 w 245"/>
              <a:gd name="T47" fmla="*/ 125 h 151"/>
              <a:gd name="T48" fmla="*/ 196 w 245"/>
              <a:gd name="T49" fmla="*/ 111 h 151"/>
              <a:gd name="T50" fmla="*/ 210 w 245"/>
              <a:gd name="T51" fmla="*/ 125 h 151"/>
              <a:gd name="T52" fmla="*/ 196 w 245"/>
              <a:gd name="T53" fmla="*/ 139 h 151"/>
              <a:gd name="T54" fmla="*/ 233 w 245"/>
              <a:gd name="T55" fmla="*/ 119 h 151"/>
              <a:gd name="T56" fmla="*/ 222 w 245"/>
              <a:gd name="T57" fmla="*/ 119 h 151"/>
              <a:gd name="T58" fmla="*/ 196 w 245"/>
              <a:gd name="T59" fmla="*/ 99 h 151"/>
              <a:gd name="T60" fmla="*/ 171 w 245"/>
              <a:gd name="T61" fmla="*/ 119 h 151"/>
              <a:gd name="T62" fmla="*/ 171 w 245"/>
              <a:gd name="T63" fmla="*/ 119 h 151"/>
              <a:gd name="T64" fmla="*/ 75 w 245"/>
              <a:gd name="T65" fmla="*/ 119 h 151"/>
              <a:gd name="T66" fmla="*/ 50 w 245"/>
              <a:gd name="T67" fmla="*/ 99 h 151"/>
              <a:gd name="T68" fmla="*/ 25 w 245"/>
              <a:gd name="T69" fmla="*/ 119 h 151"/>
              <a:gd name="T70" fmla="*/ 12 w 245"/>
              <a:gd name="T71" fmla="*/ 119 h 151"/>
              <a:gd name="T72" fmla="*/ 13 w 245"/>
              <a:gd name="T73" fmla="*/ 42 h 151"/>
              <a:gd name="T74" fmla="*/ 43 w 245"/>
              <a:gd name="T75" fmla="*/ 12 h 151"/>
              <a:gd name="T76" fmla="*/ 190 w 245"/>
              <a:gd name="T77" fmla="*/ 12 h 151"/>
              <a:gd name="T78" fmla="*/ 190 w 245"/>
              <a:gd name="T79" fmla="*/ 64 h 151"/>
              <a:gd name="T80" fmla="*/ 196 w 245"/>
              <a:gd name="T81" fmla="*/ 70 h 151"/>
              <a:gd name="T82" fmla="*/ 233 w 245"/>
              <a:gd name="T83" fmla="*/ 70 h 151"/>
              <a:gd name="T84" fmla="*/ 233 w 245"/>
              <a:gd name="T85" fmla="*/ 119 h 151"/>
              <a:gd name="T86" fmla="*/ 233 w 245"/>
              <a:gd name="T87" fmla="*/ 58 h 151"/>
              <a:gd name="T88" fmla="*/ 202 w 245"/>
              <a:gd name="T89" fmla="*/ 58 h 151"/>
              <a:gd name="T90" fmla="*/ 202 w 245"/>
              <a:gd name="T91" fmla="*/ 12 h 151"/>
              <a:gd name="T92" fmla="*/ 203 w 245"/>
              <a:gd name="T93" fmla="*/ 12 h 151"/>
              <a:gd name="T94" fmla="*/ 233 w 245"/>
              <a:gd name="T95" fmla="*/ 42 h 151"/>
              <a:gd name="T96" fmla="*/ 233 w 245"/>
              <a:gd name="T97" fmla="*/ 58 h 151"/>
              <a:gd name="T98" fmla="*/ 166 w 245"/>
              <a:gd name="T99" fmla="*/ 42 h 151"/>
              <a:gd name="T100" fmla="*/ 118 w 245"/>
              <a:gd name="T101" fmla="*/ 42 h 151"/>
              <a:gd name="T102" fmla="*/ 112 w 245"/>
              <a:gd name="T103" fmla="*/ 48 h 151"/>
              <a:gd name="T104" fmla="*/ 118 w 245"/>
              <a:gd name="T105" fmla="*/ 54 h 151"/>
              <a:gd name="T106" fmla="*/ 166 w 245"/>
              <a:gd name="T107" fmla="*/ 54 h 151"/>
              <a:gd name="T108" fmla="*/ 172 w 245"/>
              <a:gd name="T109" fmla="*/ 48 h 151"/>
              <a:gd name="T110" fmla="*/ 166 w 245"/>
              <a:gd name="T111" fmla="*/ 42 h 151"/>
              <a:gd name="T112" fmla="*/ 91 w 245"/>
              <a:gd name="T113" fmla="*/ 42 h 151"/>
              <a:gd name="T114" fmla="*/ 42 w 245"/>
              <a:gd name="T115" fmla="*/ 42 h 151"/>
              <a:gd name="T116" fmla="*/ 36 w 245"/>
              <a:gd name="T117" fmla="*/ 48 h 151"/>
              <a:gd name="T118" fmla="*/ 42 w 245"/>
              <a:gd name="T119" fmla="*/ 54 h 151"/>
              <a:gd name="T120" fmla="*/ 91 w 245"/>
              <a:gd name="T121" fmla="*/ 54 h 151"/>
              <a:gd name="T122" fmla="*/ 97 w 245"/>
              <a:gd name="T123" fmla="*/ 48 h 151"/>
              <a:gd name="T124" fmla="*/ 91 w 245"/>
              <a:gd name="T125" fmla="*/ 42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5" h="151">
                <a:moveTo>
                  <a:pt x="203" y="0"/>
                </a:moveTo>
                <a:cubicBezTo>
                  <a:pt x="43" y="0"/>
                  <a:pt x="43" y="0"/>
                  <a:pt x="43" y="0"/>
                </a:cubicBezTo>
                <a:cubicBezTo>
                  <a:pt x="20" y="0"/>
                  <a:pt x="1" y="19"/>
                  <a:pt x="1" y="42"/>
                </a:cubicBezTo>
                <a:cubicBezTo>
                  <a:pt x="0" y="125"/>
                  <a:pt x="0" y="125"/>
                  <a:pt x="0" y="125"/>
                </a:cubicBezTo>
                <a:cubicBezTo>
                  <a:pt x="0" y="126"/>
                  <a:pt x="1" y="128"/>
                  <a:pt x="2" y="129"/>
                </a:cubicBezTo>
                <a:cubicBezTo>
                  <a:pt x="3" y="130"/>
                  <a:pt x="5" y="131"/>
                  <a:pt x="6" y="131"/>
                </a:cubicBezTo>
                <a:cubicBezTo>
                  <a:pt x="25" y="131"/>
                  <a:pt x="25" y="131"/>
                  <a:pt x="25" y="131"/>
                </a:cubicBezTo>
                <a:cubicBezTo>
                  <a:pt x="28" y="142"/>
                  <a:pt x="38" y="151"/>
                  <a:pt x="50" y="151"/>
                </a:cubicBezTo>
                <a:cubicBezTo>
                  <a:pt x="62" y="151"/>
                  <a:pt x="72" y="142"/>
                  <a:pt x="75" y="131"/>
                </a:cubicBezTo>
                <a:cubicBezTo>
                  <a:pt x="171" y="131"/>
                  <a:pt x="171" y="131"/>
                  <a:pt x="171" y="131"/>
                </a:cubicBezTo>
                <a:cubicBezTo>
                  <a:pt x="171" y="131"/>
                  <a:pt x="171" y="131"/>
                  <a:pt x="171" y="131"/>
                </a:cubicBezTo>
                <a:cubicBezTo>
                  <a:pt x="174" y="142"/>
                  <a:pt x="184" y="151"/>
                  <a:pt x="196" y="151"/>
                </a:cubicBezTo>
                <a:cubicBezTo>
                  <a:pt x="209" y="151"/>
                  <a:pt x="219" y="142"/>
                  <a:pt x="222" y="131"/>
                </a:cubicBezTo>
                <a:cubicBezTo>
                  <a:pt x="239" y="131"/>
                  <a:pt x="239" y="131"/>
                  <a:pt x="239" y="131"/>
                </a:cubicBezTo>
                <a:cubicBezTo>
                  <a:pt x="243" y="131"/>
                  <a:pt x="245" y="128"/>
                  <a:pt x="245" y="125"/>
                </a:cubicBezTo>
                <a:cubicBezTo>
                  <a:pt x="245" y="42"/>
                  <a:pt x="245" y="42"/>
                  <a:pt x="245" y="42"/>
                </a:cubicBezTo>
                <a:cubicBezTo>
                  <a:pt x="245" y="19"/>
                  <a:pt x="227" y="0"/>
                  <a:pt x="203" y="0"/>
                </a:cubicBezTo>
                <a:close/>
                <a:moveTo>
                  <a:pt x="50" y="139"/>
                </a:moveTo>
                <a:cubicBezTo>
                  <a:pt x="42" y="139"/>
                  <a:pt x="36" y="133"/>
                  <a:pt x="36" y="125"/>
                </a:cubicBezTo>
                <a:cubicBezTo>
                  <a:pt x="36" y="117"/>
                  <a:pt x="42" y="111"/>
                  <a:pt x="50" y="111"/>
                </a:cubicBezTo>
                <a:cubicBezTo>
                  <a:pt x="58" y="111"/>
                  <a:pt x="64" y="117"/>
                  <a:pt x="64" y="125"/>
                </a:cubicBezTo>
                <a:cubicBezTo>
                  <a:pt x="64" y="133"/>
                  <a:pt x="58" y="139"/>
                  <a:pt x="50" y="139"/>
                </a:cubicBezTo>
                <a:close/>
                <a:moveTo>
                  <a:pt x="196" y="139"/>
                </a:moveTo>
                <a:cubicBezTo>
                  <a:pt x="189" y="139"/>
                  <a:pt x="183" y="133"/>
                  <a:pt x="183" y="125"/>
                </a:cubicBezTo>
                <a:cubicBezTo>
                  <a:pt x="183" y="117"/>
                  <a:pt x="189" y="111"/>
                  <a:pt x="196" y="111"/>
                </a:cubicBezTo>
                <a:cubicBezTo>
                  <a:pt x="204" y="111"/>
                  <a:pt x="210" y="117"/>
                  <a:pt x="210" y="125"/>
                </a:cubicBezTo>
                <a:cubicBezTo>
                  <a:pt x="210" y="133"/>
                  <a:pt x="204" y="139"/>
                  <a:pt x="196" y="139"/>
                </a:cubicBezTo>
                <a:close/>
                <a:moveTo>
                  <a:pt x="233" y="119"/>
                </a:moveTo>
                <a:cubicBezTo>
                  <a:pt x="222" y="119"/>
                  <a:pt x="222" y="119"/>
                  <a:pt x="222" y="119"/>
                </a:cubicBezTo>
                <a:cubicBezTo>
                  <a:pt x="219" y="108"/>
                  <a:pt x="209" y="99"/>
                  <a:pt x="196" y="99"/>
                </a:cubicBezTo>
                <a:cubicBezTo>
                  <a:pt x="184" y="99"/>
                  <a:pt x="174" y="108"/>
                  <a:pt x="171" y="119"/>
                </a:cubicBezTo>
                <a:cubicBezTo>
                  <a:pt x="171" y="119"/>
                  <a:pt x="171" y="119"/>
                  <a:pt x="171" y="119"/>
                </a:cubicBezTo>
                <a:cubicBezTo>
                  <a:pt x="75" y="119"/>
                  <a:pt x="75" y="119"/>
                  <a:pt x="75" y="119"/>
                </a:cubicBezTo>
                <a:cubicBezTo>
                  <a:pt x="72" y="108"/>
                  <a:pt x="62" y="99"/>
                  <a:pt x="50" y="99"/>
                </a:cubicBezTo>
                <a:cubicBezTo>
                  <a:pt x="38" y="99"/>
                  <a:pt x="28" y="108"/>
                  <a:pt x="25" y="119"/>
                </a:cubicBezTo>
                <a:cubicBezTo>
                  <a:pt x="12" y="119"/>
                  <a:pt x="12" y="119"/>
                  <a:pt x="12" y="119"/>
                </a:cubicBezTo>
                <a:cubicBezTo>
                  <a:pt x="13" y="42"/>
                  <a:pt x="13" y="42"/>
                  <a:pt x="13" y="42"/>
                </a:cubicBezTo>
                <a:cubicBezTo>
                  <a:pt x="13" y="26"/>
                  <a:pt x="27" y="12"/>
                  <a:pt x="43" y="12"/>
                </a:cubicBezTo>
                <a:cubicBezTo>
                  <a:pt x="190" y="12"/>
                  <a:pt x="190" y="12"/>
                  <a:pt x="190" y="12"/>
                </a:cubicBezTo>
                <a:cubicBezTo>
                  <a:pt x="190" y="64"/>
                  <a:pt x="190" y="64"/>
                  <a:pt x="190" y="64"/>
                </a:cubicBezTo>
                <a:cubicBezTo>
                  <a:pt x="190" y="67"/>
                  <a:pt x="193" y="70"/>
                  <a:pt x="196" y="70"/>
                </a:cubicBezTo>
                <a:cubicBezTo>
                  <a:pt x="233" y="70"/>
                  <a:pt x="233" y="70"/>
                  <a:pt x="233" y="70"/>
                </a:cubicBezTo>
                <a:lnTo>
                  <a:pt x="233" y="119"/>
                </a:lnTo>
                <a:close/>
                <a:moveTo>
                  <a:pt x="233" y="58"/>
                </a:moveTo>
                <a:cubicBezTo>
                  <a:pt x="202" y="58"/>
                  <a:pt x="202" y="58"/>
                  <a:pt x="202" y="58"/>
                </a:cubicBezTo>
                <a:cubicBezTo>
                  <a:pt x="202" y="12"/>
                  <a:pt x="202" y="12"/>
                  <a:pt x="202" y="12"/>
                </a:cubicBezTo>
                <a:cubicBezTo>
                  <a:pt x="203" y="12"/>
                  <a:pt x="203" y="12"/>
                  <a:pt x="203" y="12"/>
                </a:cubicBezTo>
                <a:cubicBezTo>
                  <a:pt x="220" y="12"/>
                  <a:pt x="233" y="26"/>
                  <a:pt x="233" y="42"/>
                </a:cubicBezTo>
                <a:lnTo>
                  <a:pt x="233" y="58"/>
                </a:lnTo>
                <a:close/>
                <a:moveTo>
                  <a:pt x="166" y="42"/>
                </a:moveTo>
                <a:cubicBezTo>
                  <a:pt x="118" y="42"/>
                  <a:pt x="118" y="42"/>
                  <a:pt x="118" y="42"/>
                </a:cubicBezTo>
                <a:cubicBezTo>
                  <a:pt x="114" y="42"/>
                  <a:pt x="112" y="45"/>
                  <a:pt x="112" y="48"/>
                </a:cubicBezTo>
                <a:cubicBezTo>
                  <a:pt x="112" y="51"/>
                  <a:pt x="114" y="54"/>
                  <a:pt x="118" y="54"/>
                </a:cubicBezTo>
                <a:cubicBezTo>
                  <a:pt x="166" y="54"/>
                  <a:pt x="166" y="54"/>
                  <a:pt x="166" y="54"/>
                </a:cubicBezTo>
                <a:cubicBezTo>
                  <a:pt x="169" y="54"/>
                  <a:pt x="172" y="51"/>
                  <a:pt x="172" y="48"/>
                </a:cubicBezTo>
                <a:cubicBezTo>
                  <a:pt x="172" y="45"/>
                  <a:pt x="169" y="42"/>
                  <a:pt x="166" y="42"/>
                </a:cubicBezTo>
                <a:close/>
                <a:moveTo>
                  <a:pt x="91" y="42"/>
                </a:moveTo>
                <a:cubicBezTo>
                  <a:pt x="42" y="42"/>
                  <a:pt x="42" y="42"/>
                  <a:pt x="42" y="42"/>
                </a:cubicBezTo>
                <a:cubicBezTo>
                  <a:pt x="39" y="42"/>
                  <a:pt x="36" y="45"/>
                  <a:pt x="36" y="48"/>
                </a:cubicBezTo>
                <a:cubicBezTo>
                  <a:pt x="36" y="51"/>
                  <a:pt x="39" y="54"/>
                  <a:pt x="42" y="54"/>
                </a:cubicBezTo>
                <a:cubicBezTo>
                  <a:pt x="91" y="54"/>
                  <a:pt x="91" y="54"/>
                  <a:pt x="91" y="54"/>
                </a:cubicBezTo>
                <a:cubicBezTo>
                  <a:pt x="94" y="54"/>
                  <a:pt x="97" y="51"/>
                  <a:pt x="97" y="48"/>
                </a:cubicBezTo>
                <a:cubicBezTo>
                  <a:pt x="97" y="45"/>
                  <a:pt x="94" y="42"/>
                  <a:pt x="91" y="42"/>
                </a:cubicBezTo>
                <a:close/>
              </a:path>
            </a:pathLst>
          </a:custGeom>
          <a:solidFill>
            <a:schemeClr val="accent5"/>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25" name="TextBox 24"/>
          <p:cNvSpPr txBox="1"/>
          <p:nvPr/>
        </p:nvSpPr>
        <p:spPr>
          <a:xfrm>
            <a:off x="543097" y="392803"/>
            <a:ext cx="2160000"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2300" cap="none" dirty="0" smtClean="0">
                <a:solidFill>
                  <a:schemeClr val="bg1">
                    <a:lumMod val="65000"/>
                  </a:schemeClr>
                </a:solidFill>
                <a:latin typeface="+mj-lt"/>
                <a:ea typeface="Oswald Light" charset="0"/>
                <a:cs typeface="Oswald Light" charset="0"/>
              </a:rPr>
              <a:t>Step 3</a:t>
            </a:r>
            <a:endParaRPr lang="en-US" sz="2300" cap="none" dirty="0">
              <a:solidFill>
                <a:schemeClr val="bg1">
                  <a:lumMod val="65000"/>
                </a:schemeClr>
              </a:solidFill>
              <a:latin typeface="+mj-lt"/>
              <a:ea typeface="Oswald Light" charset="0"/>
              <a:cs typeface="Oswald Light" charset="0"/>
            </a:endParaRPr>
          </a:p>
        </p:txBody>
      </p:sp>
      <p:grpSp>
        <p:nvGrpSpPr>
          <p:cNvPr id="4" name="Group 3"/>
          <p:cNvGrpSpPr/>
          <p:nvPr/>
        </p:nvGrpSpPr>
        <p:grpSpPr>
          <a:xfrm>
            <a:off x="1123408" y="2563127"/>
            <a:ext cx="2856714" cy="810237"/>
            <a:chOff x="1938523" y="-1802931"/>
            <a:chExt cx="2856714" cy="810237"/>
          </a:xfrm>
        </p:grpSpPr>
        <p:sp>
          <p:nvSpPr>
            <p:cNvPr id="27" name="TextBox 26"/>
            <p:cNvSpPr txBox="1"/>
            <p:nvPr/>
          </p:nvSpPr>
          <p:spPr>
            <a:xfrm>
              <a:off x="2209798" y="-1802931"/>
              <a:ext cx="2314164" cy="4484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0000" tIns="46800" rIns="90000" bIns="46800" numCol="1" spcCol="38100" rtlCol="0" anchor="ctr">
              <a:noAutofit/>
            </a:bodyPr>
            <a:lstStyle>
              <a:defPPr>
                <a:defRPr lang="en-US"/>
              </a:defPPr>
              <a:lvl1pPr latinLnBrk="1" hangingPunct="0">
                <a:defRPr>
                  <a:latin typeface="+mj-lt"/>
                  <a:ea typeface="Oswald Light" charset="0"/>
                  <a:cs typeface="Oswald Light" charset="0"/>
                </a:defRPr>
              </a:lvl1pPr>
            </a:lstStyle>
            <a:p>
              <a:pPr algn="ctr"/>
              <a:r>
                <a:rPr lang="en-US" sz="2300" dirty="0" smtClean="0"/>
                <a:t>Personal Details</a:t>
              </a:r>
              <a:endParaRPr lang="en-US" sz="2300" dirty="0"/>
            </a:p>
          </p:txBody>
        </p:sp>
        <p:sp>
          <p:nvSpPr>
            <p:cNvPr id="28" name="TextBox 27"/>
            <p:cNvSpPr txBox="1"/>
            <p:nvPr/>
          </p:nvSpPr>
          <p:spPr>
            <a:xfrm>
              <a:off x="1938523" y="-1410373"/>
              <a:ext cx="2856714" cy="417679"/>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defRPr/>
              </a:pPr>
              <a:endParaRPr lang="en-US" sz="2100" dirty="0">
                <a:solidFill>
                  <a:schemeClr val="tx2"/>
                </a:solidFill>
                <a:latin typeface="+mn-lt"/>
                <a:ea typeface="Lato Light" charset="0"/>
                <a:cs typeface="Lato Light" charset="0"/>
              </a:endParaRPr>
            </a:p>
          </p:txBody>
        </p:sp>
      </p:grpSp>
      <p:grpSp>
        <p:nvGrpSpPr>
          <p:cNvPr id="29" name="Group 28"/>
          <p:cNvGrpSpPr/>
          <p:nvPr/>
        </p:nvGrpSpPr>
        <p:grpSpPr>
          <a:xfrm>
            <a:off x="4735758" y="2563127"/>
            <a:ext cx="2856714" cy="1456568"/>
            <a:chOff x="1938523" y="-1802931"/>
            <a:chExt cx="2856714" cy="1456568"/>
          </a:xfrm>
        </p:grpSpPr>
        <p:sp>
          <p:nvSpPr>
            <p:cNvPr id="30" name="TextBox 29"/>
            <p:cNvSpPr txBox="1"/>
            <p:nvPr/>
          </p:nvSpPr>
          <p:spPr>
            <a:xfrm>
              <a:off x="2209798" y="-1802931"/>
              <a:ext cx="2314164" cy="4484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0000" tIns="46800" rIns="90000" bIns="46800" numCol="1" spcCol="38100" rtlCol="0" anchor="ctr">
              <a:noAutofit/>
            </a:bodyPr>
            <a:lstStyle>
              <a:defPPr>
                <a:defRPr lang="en-US"/>
              </a:defPPr>
              <a:lvl1pPr latinLnBrk="1" hangingPunct="0">
                <a:defRPr>
                  <a:latin typeface="+mj-lt"/>
                  <a:ea typeface="Oswald Light" charset="0"/>
                  <a:cs typeface="Oswald Light" charset="0"/>
                </a:defRPr>
              </a:lvl1pPr>
            </a:lstStyle>
            <a:p>
              <a:pPr algn="ctr"/>
              <a:r>
                <a:rPr lang="en-US" sz="2300" dirty="0" smtClean="0"/>
                <a:t>Travel Details</a:t>
              </a:r>
              <a:endParaRPr lang="en-US" sz="2300" dirty="0"/>
            </a:p>
          </p:txBody>
        </p:sp>
        <p:sp>
          <p:nvSpPr>
            <p:cNvPr id="31" name="TextBox 30"/>
            <p:cNvSpPr txBox="1"/>
            <p:nvPr/>
          </p:nvSpPr>
          <p:spPr>
            <a:xfrm>
              <a:off x="1938523" y="-1410373"/>
              <a:ext cx="2856714" cy="106401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defRPr/>
              </a:pPr>
              <a:r>
                <a:rPr lang="en-US" sz="2100" dirty="0" smtClean="0">
                  <a:solidFill>
                    <a:schemeClr val="tx1">
                      <a:lumMod val="85000"/>
                      <a:lumOff val="15000"/>
                    </a:schemeClr>
                  </a:solidFill>
                  <a:latin typeface="+mn-lt"/>
                  <a:ea typeface="Lato Light" charset="0"/>
                  <a:cs typeface="Lato Light" charset="0"/>
                </a:rPr>
                <a:t>Including travel dates, accommodation and flight details</a:t>
              </a:r>
              <a:endParaRPr lang="en-US" sz="2100" dirty="0">
                <a:solidFill>
                  <a:schemeClr val="tx1">
                    <a:lumMod val="85000"/>
                    <a:lumOff val="15000"/>
                  </a:schemeClr>
                </a:solidFill>
                <a:latin typeface="+mn-lt"/>
                <a:ea typeface="Lato Light" charset="0"/>
                <a:cs typeface="Lato Light" charset="0"/>
              </a:endParaRPr>
            </a:p>
          </p:txBody>
        </p:sp>
      </p:grpSp>
      <p:grpSp>
        <p:nvGrpSpPr>
          <p:cNvPr id="32" name="Group 31"/>
          <p:cNvGrpSpPr/>
          <p:nvPr/>
        </p:nvGrpSpPr>
        <p:grpSpPr>
          <a:xfrm>
            <a:off x="8593798" y="2572123"/>
            <a:ext cx="2856714" cy="1133403"/>
            <a:chOff x="1938523" y="-1802931"/>
            <a:chExt cx="2856714" cy="1133403"/>
          </a:xfrm>
        </p:grpSpPr>
        <p:sp>
          <p:nvSpPr>
            <p:cNvPr id="33" name="TextBox 32"/>
            <p:cNvSpPr txBox="1"/>
            <p:nvPr/>
          </p:nvSpPr>
          <p:spPr>
            <a:xfrm>
              <a:off x="2209798" y="-1802931"/>
              <a:ext cx="2314164" cy="4484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0000" tIns="46800" rIns="90000" bIns="46800" numCol="1" spcCol="38100" rtlCol="0" anchor="ctr">
              <a:noAutofit/>
            </a:bodyPr>
            <a:lstStyle>
              <a:defPPr>
                <a:defRPr lang="en-US"/>
              </a:defPPr>
              <a:lvl1pPr latinLnBrk="1" hangingPunct="0">
                <a:defRPr>
                  <a:latin typeface="+mj-lt"/>
                  <a:ea typeface="Oswald Light" charset="0"/>
                  <a:cs typeface="Oswald Light" charset="0"/>
                </a:defRPr>
              </a:lvl1pPr>
            </a:lstStyle>
            <a:p>
              <a:pPr algn="ctr"/>
              <a:r>
                <a:rPr lang="en-US" sz="2300" dirty="0" smtClean="0"/>
                <a:t>Program Type</a:t>
              </a:r>
              <a:endParaRPr lang="en-US" sz="2300" dirty="0"/>
            </a:p>
          </p:txBody>
        </p:sp>
        <p:sp>
          <p:nvSpPr>
            <p:cNvPr id="34" name="TextBox 33"/>
            <p:cNvSpPr txBox="1"/>
            <p:nvPr/>
          </p:nvSpPr>
          <p:spPr>
            <a:xfrm>
              <a:off x="1938523" y="-1410373"/>
              <a:ext cx="2856714" cy="740845"/>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defRPr/>
              </a:pPr>
              <a:r>
                <a:rPr lang="en-US" sz="2100" dirty="0" smtClean="0">
                  <a:solidFill>
                    <a:schemeClr val="tx1">
                      <a:lumMod val="85000"/>
                      <a:lumOff val="15000"/>
                    </a:schemeClr>
                  </a:solidFill>
                  <a:latin typeface="+mn-lt"/>
                  <a:ea typeface="Lato Light" charset="0"/>
                  <a:cs typeface="Lato Light" charset="0"/>
                </a:rPr>
                <a:t>Faculty-Led trip and your coordinator’s name</a:t>
              </a:r>
              <a:endParaRPr lang="en-US" sz="2100" dirty="0">
                <a:solidFill>
                  <a:schemeClr val="tx1">
                    <a:lumMod val="85000"/>
                    <a:lumOff val="15000"/>
                  </a:schemeClr>
                </a:solidFill>
                <a:latin typeface="+mn-lt"/>
                <a:ea typeface="Lato Light" charset="0"/>
                <a:cs typeface="Lato Light" charset="0"/>
              </a:endParaRPr>
            </a:p>
          </p:txBody>
        </p:sp>
      </p:grpSp>
      <p:grpSp>
        <p:nvGrpSpPr>
          <p:cNvPr id="35" name="Group 34"/>
          <p:cNvGrpSpPr/>
          <p:nvPr/>
        </p:nvGrpSpPr>
        <p:grpSpPr>
          <a:xfrm>
            <a:off x="1123407" y="4934193"/>
            <a:ext cx="2878787" cy="1577871"/>
            <a:chOff x="1938522" y="-1802931"/>
            <a:chExt cx="2878787" cy="1577871"/>
          </a:xfrm>
        </p:grpSpPr>
        <p:sp>
          <p:nvSpPr>
            <p:cNvPr id="36" name="TextBox 35"/>
            <p:cNvSpPr txBox="1"/>
            <p:nvPr/>
          </p:nvSpPr>
          <p:spPr>
            <a:xfrm>
              <a:off x="1938522" y="-1802931"/>
              <a:ext cx="2878787" cy="4484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0000" tIns="46800" rIns="90000" bIns="46800" numCol="1" spcCol="38100" rtlCol="0" anchor="ctr">
              <a:noAutofit/>
            </a:bodyPr>
            <a:lstStyle>
              <a:defPPr>
                <a:defRPr lang="en-US"/>
              </a:defPPr>
              <a:lvl1pPr latinLnBrk="1" hangingPunct="0">
                <a:defRPr>
                  <a:latin typeface="+mj-lt"/>
                  <a:ea typeface="Oswald Light" charset="0"/>
                  <a:cs typeface="Oswald Light" charset="0"/>
                </a:defRPr>
              </a:lvl1pPr>
            </a:lstStyle>
            <a:p>
              <a:pPr algn="ctr"/>
              <a:r>
                <a:rPr lang="en-US" sz="2300" dirty="0" smtClean="0"/>
                <a:t>Emergency Contacts</a:t>
              </a:r>
              <a:endParaRPr lang="en-US" sz="2300" dirty="0"/>
            </a:p>
          </p:txBody>
        </p:sp>
        <p:sp>
          <p:nvSpPr>
            <p:cNvPr id="37" name="TextBox 36"/>
            <p:cNvSpPr txBox="1"/>
            <p:nvPr/>
          </p:nvSpPr>
          <p:spPr>
            <a:xfrm>
              <a:off x="1938523" y="-1289070"/>
              <a:ext cx="2856714" cy="1064010"/>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defRPr/>
              </a:pPr>
              <a:r>
                <a:rPr lang="en-US" sz="2100" dirty="0" smtClean="0">
                  <a:solidFill>
                    <a:schemeClr val="tx1">
                      <a:lumMod val="85000"/>
                      <a:lumOff val="15000"/>
                    </a:schemeClr>
                  </a:solidFill>
                  <a:latin typeface="+mn-lt"/>
                  <a:ea typeface="Lato Light" charset="0"/>
                  <a:cs typeface="Lato Light" charset="0"/>
                </a:rPr>
                <a:t>Students can enter multiple emergency contacts</a:t>
              </a:r>
              <a:endParaRPr lang="en-US" sz="2100" dirty="0">
                <a:solidFill>
                  <a:schemeClr val="tx1">
                    <a:lumMod val="85000"/>
                    <a:lumOff val="15000"/>
                  </a:schemeClr>
                </a:solidFill>
                <a:latin typeface="+mn-lt"/>
                <a:ea typeface="Lato Light" charset="0"/>
                <a:cs typeface="Lato Light" charset="0"/>
              </a:endParaRPr>
            </a:p>
          </p:txBody>
        </p:sp>
      </p:grpSp>
      <p:grpSp>
        <p:nvGrpSpPr>
          <p:cNvPr id="38" name="Group 37"/>
          <p:cNvGrpSpPr/>
          <p:nvPr/>
        </p:nvGrpSpPr>
        <p:grpSpPr>
          <a:xfrm>
            <a:off x="4662323" y="4934193"/>
            <a:ext cx="2941681" cy="1254706"/>
            <a:chOff x="1865088" y="-1802931"/>
            <a:chExt cx="2941681" cy="1254706"/>
          </a:xfrm>
        </p:grpSpPr>
        <p:sp>
          <p:nvSpPr>
            <p:cNvPr id="39" name="TextBox 38"/>
            <p:cNvSpPr txBox="1"/>
            <p:nvPr/>
          </p:nvSpPr>
          <p:spPr>
            <a:xfrm>
              <a:off x="1865088" y="-1802931"/>
              <a:ext cx="2941681" cy="4484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0000" tIns="46800" rIns="90000" bIns="46800" numCol="1" spcCol="38100" rtlCol="0" anchor="ctr">
              <a:noAutofit/>
            </a:bodyPr>
            <a:lstStyle>
              <a:defPPr>
                <a:defRPr lang="en-US"/>
              </a:defPPr>
              <a:lvl1pPr latinLnBrk="1" hangingPunct="0">
                <a:defRPr>
                  <a:latin typeface="+mj-lt"/>
                  <a:ea typeface="Oswald Light" charset="0"/>
                  <a:cs typeface="Oswald Light" charset="0"/>
                </a:defRPr>
              </a:lvl1pPr>
            </a:lstStyle>
            <a:p>
              <a:pPr algn="ctr"/>
              <a:r>
                <a:rPr lang="en-US" sz="2300" dirty="0" smtClean="0"/>
                <a:t>Insurance Information</a:t>
              </a:r>
              <a:endParaRPr lang="en-US" sz="2300" dirty="0"/>
            </a:p>
          </p:txBody>
        </p:sp>
        <p:sp>
          <p:nvSpPr>
            <p:cNvPr id="40" name="TextBox 39"/>
            <p:cNvSpPr txBox="1"/>
            <p:nvPr/>
          </p:nvSpPr>
          <p:spPr>
            <a:xfrm>
              <a:off x="1938523" y="-1289070"/>
              <a:ext cx="2856714" cy="740845"/>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defRPr/>
              </a:pPr>
              <a:r>
                <a:rPr lang="en-US" sz="2100" dirty="0" smtClean="0">
                  <a:solidFill>
                    <a:schemeClr val="tx1">
                      <a:lumMod val="85000"/>
                      <a:lumOff val="15000"/>
                    </a:schemeClr>
                  </a:solidFill>
                  <a:latin typeface="+mn-lt"/>
                  <a:ea typeface="Lato Light" charset="0"/>
                  <a:cs typeface="Lato Light" charset="0"/>
                </a:rPr>
                <a:t>Including Policy Name and Number</a:t>
              </a:r>
              <a:endParaRPr lang="en-US" sz="2100" dirty="0">
                <a:solidFill>
                  <a:schemeClr val="tx1">
                    <a:lumMod val="85000"/>
                    <a:lumOff val="15000"/>
                  </a:schemeClr>
                </a:solidFill>
                <a:latin typeface="+mn-lt"/>
                <a:ea typeface="Lato Light" charset="0"/>
                <a:cs typeface="Lato Light" charset="0"/>
              </a:endParaRPr>
            </a:p>
          </p:txBody>
        </p:sp>
      </p:grpSp>
      <p:grpSp>
        <p:nvGrpSpPr>
          <p:cNvPr id="41" name="Group 40"/>
          <p:cNvGrpSpPr/>
          <p:nvPr/>
        </p:nvGrpSpPr>
        <p:grpSpPr>
          <a:xfrm>
            <a:off x="8098971" y="4934193"/>
            <a:ext cx="3797560" cy="1254706"/>
            <a:chOff x="1702141" y="-1802931"/>
            <a:chExt cx="3797560" cy="1254706"/>
          </a:xfrm>
        </p:grpSpPr>
        <p:sp>
          <p:nvSpPr>
            <p:cNvPr id="42" name="TextBox 41"/>
            <p:cNvSpPr txBox="1"/>
            <p:nvPr/>
          </p:nvSpPr>
          <p:spPr>
            <a:xfrm>
              <a:off x="1702141" y="-1802931"/>
              <a:ext cx="3797560" cy="4484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0000" tIns="46800" rIns="90000" bIns="46800" numCol="1" spcCol="38100" rtlCol="0" anchor="ctr">
              <a:noAutofit/>
            </a:bodyPr>
            <a:lstStyle>
              <a:defPPr>
                <a:defRPr lang="en-US"/>
              </a:defPPr>
              <a:lvl1pPr latinLnBrk="1" hangingPunct="0">
                <a:defRPr>
                  <a:latin typeface="+mj-lt"/>
                  <a:ea typeface="Oswald Light" charset="0"/>
                  <a:cs typeface="Oswald Light" charset="0"/>
                </a:defRPr>
              </a:lvl1pPr>
            </a:lstStyle>
            <a:p>
              <a:pPr algn="ctr"/>
              <a:r>
                <a:rPr lang="en-US" sz="2300" dirty="0" smtClean="0"/>
                <a:t>Agree to Consent Statements</a:t>
              </a:r>
              <a:endParaRPr lang="en-US" sz="2300" dirty="0"/>
            </a:p>
          </p:txBody>
        </p:sp>
        <p:sp>
          <p:nvSpPr>
            <p:cNvPr id="43" name="TextBox 42"/>
            <p:cNvSpPr txBox="1"/>
            <p:nvPr/>
          </p:nvSpPr>
          <p:spPr>
            <a:xfrm>
              <a:off x="1938522" y="-1289070"/>
              <a:ext cx="3196423" cy="740845"/>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defRPr/>
              </a:pPr>
              <a:r>
                <a:rPr lang="en-US" sz="2100" dirty="0" smtClean="0">
                  <a:solidFill>
                    <a:schemeClr val="tx1">
                      <a:lumMod val="85000"/>
                      <a:lumOff val="15000"/>
                    </a:schemeClr>
                  </a:solidFill>
                  <a:latin typeface="+mn-lt"/>
                  <a:ea typeface="Lato Light" charset="0"/>
                  <a:cs typeface="Lato Light" charset="0"/>
                </a:rPr>
                <a:t>Outlining student and University’s responsibilities</a:t>
              </a:r>
              <a:endParaRPr lang="en-US" sz="2100" dirty="0">
                <a:solidFill>
                  <a:schemeClr val="tx1">
                    <a:lumMod val="85000"/>
                    <a:lumOff val="15000"/>
                  </a:schemeClr>
                </a:solidFill>
                <a:latin typeface="+mn-lt"/>
                <a:ea typeface="Lato Light" charset="0"/>
                <a:cs typeface="Lato Light" charset="0"/>
              </a:endParaRPr>
            </a:p>
          </p:txBody>
        </p:sp>
      </p:grpSp>
      <p:sp>
        <p:nvSpPr>
          <p:cNvPr id="44" name="TextBox 43"/>
          <p:cNvSpPr txBox="1"/>
          <p:nvPr/>
        </p:nvSpPr>
        <p:spPr>
          <a:xfrm>
            <a:off x="1111225" y="2929428"/>
            <a:ext cx="2856714" cy="740845"/>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ctr">
              <a:lnSpc>
                <a:spcPct val="100000"/>
              </a:lnSpc>
              <a:defRPr/>
            </a:pPr>
            <a:r>
              <a:rPr lang="en-US" sz="2100" dirty="0" smtClean="0">
                <a:solidFill>
                  <a:schemeClr val="tx1">
                    <a:lumMod val="85000"/>
                    <a:lumOff val="15000"/>
                  </a:schemeClr>
                </a:solidFill>
                <a:latin typeface="+mn-lt"/>
                <a:ea typeface="Lato Light" charset="0"/>
                <a:cs typeface="Lato Light" charset="0"/>
              </a:rPr>
              <a:t>Including name, Date of Birth, Email, etc.</a:t>
            </a:r>
            <a:endParaRPr lang="en-US" sz="2100" dirty="0">
              <a:solidFill>
                <a:schemeClr val="tx1">
                  <a:lumMod val="85000"/>
                  <a:lumOff val="15000"/>
                </a:schemeClr>
              </a:solidFill>
              <a:latin typeface="+mn-lt"/>
              <a:ea typeface="Lato Light" charset="0"/>
              <a:cs typeface="Lato Light" charset="0"/>
            </a:endParaRPr>
          </a:p>
        </p:txBody>
      </p:sp>
    </p:spTree>
    <p:custDataLst>
      <p:tags r:id="rId1"/>
    </p:custDataLst>
    <p:extLst>
      <p:ext uri="{BB962C8B-B14F-4D97-AF65-F5344CB8AC3E}">
        <p14:creationId xmlns:p14="http://schemas.microsoft.com/office/powerpoint/2010/main" val="3681035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6729984" y="847806"/>
            <a:ext cx="5418731" cy="1163595"/>
          </a:xfrm>
        </p:spPr>
        <p:txBody>
          <a:bodyPr/>
          <a:lstStyle/>
          <a:p>
            <a:r>
              <a:rPr lang="en-US" dirty="0" smtClean="0">
                <a:sym typeface="Yanone Kaffeesatz Bold"/>
              </a:rPr>
              <a:t>How will I know once have completed this?</a:t>
            </a:r>
            <a:endParaRPr lang="en-US" dirty="0"/>
          </a:p>
        </p:txBody>
      </p:sp>
      <p:sp>
        <p:nvSpPr>
          <p:cNvPr id="21" name="Shape 944"/>
          <p:cNvSpPr>
            <a:spLocks noChangeAspect="1"/>
          </p:cNvSpPr>
          <p:nvPr/>
        </p:nvSpPr>
        <p:spPr>
          <a:xfrm>
            <a:off x="6773649" y="2563851"/>
            <a:ext cx="646972" cy="648000"/>
          </a:xfrm>
          <a:prstGeom prst="roundRect">
            <a:avLst>
              <a:gd name="adj" fmla="val 50000"/>
            </a:avLst>
          </a:prstGeom>
          <a:solidFill>
            <a:schemeClr val="accent2"/>
          </a:solidFill>
          <a:ln w="25400">
            <a:solidFill>
              <a:srgbClr val="000000">
                <a:alpha val="0"/>
              </a:srgbClr>
            </a:solidFill>
            <a:miter/>
          </a:ln>
        </p:spPr>
        <p:txBody>
          <a:bodyPr lIns="32146" rIns="32146"/>
          <a:lstStyle/>
          <a:p>
            <a:pPr algn="ct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38" name="TextBox 37"/>
          <p:cNvSpPr txBox="1"/>
          <p:nvPr/>
        </p:nvSpPr>
        <p:spPr>
          <a:xfrm>
            <a:off x="6953135" y="2655928"/>
            <a:ext cx="288000" cy="463846"/>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pPr algn="ctr"/>
            <a:r>
              <a:rPr lang="en-US" sz="2400" b="1" dirty="0">
                <a:latin typeface="+mj-lt"/>
                <a:ea typeface="Oswald Light" charset="0"/>
                <a:cs typeface="Oswald Light" charset="0"/>
              </a:rPr>
              <a:t>1</a:t>
            </a:r>
          </a:p>
        </p:txBody>
      </p:sp>
      <p:sp>
        <p:nvSpPr>
          <p:cNvPr id="44" name="TextBox 43"/>
          <p:cNvSpPr txBox="1"/>
          <p:nvPr/>
        </p:nvSpPr>
        <p:spPr>
          <a:xfrm>
            <a:off x="7597715" y="2509500"/>
            <a:ext cx="3840746" cy="756702"/>
          </a:xfrm>
          <a:prstGeom prst="rect">
            <a:avLst/>
          </a:prstGeom>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800" dirty="0" smtClean="0">
                <a:solidFill>
                  <a:schemeClr val="tx1">
                    <a:lumMod val="85000"/>
                    <a:lumOff val="15000"/>
                  </a:schemeClr>
                </a:solidFill>
                <a:latin typeface="+mn-lt"/>
                <a:ea typeface="Lato Light" charset="0"/>
                <a:cs typeface="Lato Light" charset="0"/>
              </a:rPr>
              <a:t>You will receive an email from Atlas and ISOS after completing each step</a:t>
            </a:r>
            <a:endParaRPr lang="en-US" sz="1800" dirty="0">
              <a:solidFill>
                <a:schemeClr val="tx1">
                  <a:lumMod val="85000"/>
                  <a:lumOff val="15000"/>
                </a:schemeClr>
              </a:solidFill>
              <a:latin typeface="+mn-lt"/>
              <a:ea typeface="Lato Light" charset="0"/>
              <a:cs typeface="Lato Light" charset="0"/>
            </a:endParaRPr>
          </a:p>
        </p:txBody>
      </p:sp>
      <p:sp>
        <p:nvSpPr>
          <p:cNvPr id="34" name="Shape 947"/>
          <p:cNvSpPr>
            <a:spLocks noChangeAspect="1"/>
          </p:cNvSpPr>
          <p:nvPr/>
        </p:nvSpPr>
        <p:spPr>
          <a:xfrm>
            <a:off x="6773649" y="3459010"/>
            <a:ext cx="646972" cy="648000"/>
          </a:xfrm>
          <a:prstGeom prst="roundRect">
            <a:avLst>
              <a:gd name="adj" fmla="val 50000"/>
            </a:avLst>
          </a:prstGeom>
          <a:solidFill>
            <a:schemeClr val="accent2"/>
          </a:solidFill>
          <a:ln w="25400">
            <a:solidFill>
              <a:srgbClr val="000000">
                <a:alpha val="0"/>
              </a:srgbClr>
            </a:solidFill>
            <a:miter/>
          </a:ln>
        </p:spPr>
        <p:txBody>
          <a:bodyPr lIns="32146" rIns="32146"/>
          <a:lstStyle/>
          <a:p>
            <a:pPr algn="ct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39" name="TextBox 38"/>
          <p:cNvSpPr txBox="1"/>
          <p:nvPr/>
        </p:nvSpPr>
        <p:spPr>
          <a:xfrm>
            <a:off x="6953135" y="3551087"/>
            <a:ext cx="288000" cy="463846"/>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pPr algn="ctr"/>
            <a:r>
              <a:rPr lang="en-US" sz="2400" b="1" dirty="0">
                <a:latin typeface="+mj-lt"/>
                <a:ea typeface="Oswald Light" charset="0"/>
                <a:cs typeface="Oswald Light" charset="0"/>
              </a:rPr>
              <a:t>2</a:t>
            </a:r>
          </a:p>
        </p:txBody>
      </p:sp>
      <p:sp>
        <p:nvSpPr>
          <p:cNvPr id="46" name="TextBox 45"/>
          <p:cNvSpPr txBox="1"/>
          <p:nvPr/>
        </p:nvSpPr>
        <p:spPr>
          <a:xfrm>
            <a:off x="7597715" y="3551087"/>
            <a:ext cx="4177970" cy="555924"/>
          </a:xfrm>
          <a:prstGeom prst="rect">
            <a:avLst/>
          </a:prstGeom>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800" dirty="0" smtClean="0">
                <a:solidFill>
                  <a:schemeClr val="tx1">
                    <a:lumMod val="85000"/>
                    <a:lumOff val="15000"/>
                  </a:schemeClr>
                </a:solidFill>
                <a:latin typeface="+mn-lt"/>
                <a:ea typeface="Lato Light" charset="0"/>
                <a:cs typeface="Lato Light" charset="0"/>
              </a:rPr>
              <a:t>When in doubt, contact </a:t>
            </a:r>
            <a:r>
              <a:rPr lang="en-US" sz="1800" dirty="0" smtClean="0">
                <a:solidFill>
                  <a:schemeClr val="tx1">
                    <a:lumMod val="85000"/>
                    <a:lumOff val="15000"/>
                  </a:schemeClr>
                </a:solidFill>
                <a:latin typeface="+mn-lt"/>
                <a:ea typeface="Lato Light" charset="0"/>
                <a:cs typeface="Lato Light" charset="0"/>
                <a:hlinkClick r:id="rId4"/>
              </a:rPr>
              <a:t>travelregistry@uwo.ca</a:t>
            </a:r>
            <a:r>
              <a:rPr lang="en-US" sz="1800" dirty="0" smtClean="0">
                <a:solidFill>
                  <a:schemeClr val="tx1">
                    <a:lumMod val="85000"/>
                    <a:lumOff val="15000"/>
                  </a:schemeClr>
                </a:solidFill>
                <a:latin typeface="+mn-lt"/>
                <a:ea typeface="Lato Light" charset="0"/>
                <a:cs typeface="Lato Light" charset="0"/>
              </a:rPr>
              <a:t>  </a:t>
            </a:r>
            <a:endParaRPr lang="en-US" sz="1800" dirty="0">
              <a:solidFill>
                <a:schemeClr val="tx1">
                  <a:lumMod val="85000"/>
                  <a:lumOff val="15000"/>
                </a:schemeClr>
              </a:solidFill>
              <a:latin typeface="+mn-lt"/>
              <a:ea typeface="Lato Light" charset="0"/>
              <a:cs typeface="Lato Light" charset="0"/>
            </a:endParaRPr>
          </a:p>
        </p:txBody>
      </p:sp>
      <p:sp>
        <p:nvSpPr>
          <p:cNvPr id="35" name="Shape 950"/>
          <p:cNvSpPr>
            <a:spLocks noChangeAspect="1"/>
          </p:cNvSpPr>
          <p:nvPr/>
        </p:nvSpPr>
        <p:spPr>
          <a:xfrm>
            <a:off x="6773649" y="4354169"/>
            <a:ext cx="646972" cy="648000"/>
          </a:xfrm>
          <a:prstGeom prst="roundRect">
            <a:avLst>
              <a:gd name="adj" fmla="val 50000"/>
            </a:avLst>
          </a:prstGeom>
          <a:solidFill>
            <a:schemeClr val="accent2"/>
          </a:solidFill>
          <a:ln w="25400">
            <a:solidFill>
              <a:srgbClr val="000000">
                <a:alpha val="0"/>
              </a:srgbClr>
            </a:solidFill>
            <a:miter/>
          </a:ln>
        </p:spPr>
        <p:txBody>
          <a:bodyPr lIns="32146" rIns="32146" anchor="ctr"/>
          <a:lstStyle/>
          <a:p>
            <a:pPr algn="ctr" defTabSz="642915">
              <a:defRPr sz="2100">
                <a:latin typeface="Open Sans Condensed Light"/>
                <a:ea typeface="Open Sans Condensed Light"/>
                <a:cs typeface="Open Sans Condensed Light"/>
                <a:sym typeface="Open Sans Condensed Light"/>
              </a:defRPr>
            </a:pPr>
            <a:endParaRPr sz="1477" dirty="0">
              <a:solidFill>
                <a:schemeClr val="bg1"/>
              </a:solidFill>
              <a:latin typeface="Lato Light" charset="0"/>
              <a:ea typeface="Lato Light" charset="0"/>
              <a:cs typeface="Lato Light" charset="0"/>
            </a:endParaRPr>
          </a:p>
        </p:txBody>
      </p:sp>
      <p:sp>
        <p:nvSpPr>
          <p:cNvPr id="40" name="TextBox 39"/>
          <p:cNvSpPr txBox="1"/>
          <p:nvPr/>
        </p:nvSpPr>
        <p:spPr>
          <a:xfrm>
            <a:off x="6953135" y="4444169"/>
            <a:ext cx="288000" cy="468000"/>
          </a:xfrm>
          <a:prstGeom prst="rect">
            <a:avLst/>
          </a:prstGeom>
          <a:noFill/>
          <a:ln w="12700" cap="flat">
            <a:noFill/>
            <a:miter lim="400000"/>
          </a:ln>
          <a:effectLst/>
        </p:spPr>
        <p:txBody>
          <a:bodyPr wrap="square" lIns="90000" tIns="46800" rIns="90000" bIns="46800" numCol="1" anchor="ctr">
            <a:noAutofit/>
          </a:bodyPr>
          <a:lstStyle>
            <a:lvl1pPr lvl="0" defTabSz="914400">
              <a:defRPr sz="2000">
                <a:solidFill>
                  <a:schemeClr val="bg1"/>
                </a:solidFill>
                <a:latin typeface="Yanone Kaffeesatz Regular"/>
                <a:ea typeface="Yanone Kaffeesatz Regular"/>
                <a:cs typeface="Yanone Kaffeesatz Regular"/>
              </a:defRPr>
            </a:lvl1pPr>
          </a:lstStyle>
          <a:p>
            <a:pPr algn="ctr"/>
            <a:r>
              <a:rPr lang="en-US" sz="2400" b="1" dirty="0">
                <a:latin typeface="+mj-lt"/>
                <a:ea typeface="Oswald Light" charset="0"/>
                <a:cs typeface="Oswald Light" charset="0"/>
              </a:rPr>
              <a:t>3</a:t>
            </a:r>
          </a:p>
        </p:txBody>
      </p:sp>
      <p:sp>
        <p:nvSpPr>
          <p:cNvPr id="48" name="TextBox 47"/>
          <p:cNvSpPr txBox="1"/>
          <p:nvPr/>
        </p:nvSpPr>
        <p:spPr>
          <a:xfrm>
            <a:off x="7597715" y="4299818"/>
            <a:ext cx="3953583" cy="756702"/>
          </a:xfrm>
          <a:prstGeom prst="rect">
            <a:avLst/>
          </a:prstGeom>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algn="l">
              <a:lnSpc>
                <a:spcPct val="100000"/>
              </a:lnSpc>
            </a:pPr>
            <a:r>
              <a:rPr lang="en-US" sz="1800" dirty="0" smtClean="0">
                <a:solidFill>
                  <a:schemeClr val="tx1">
                    <a:lumMod val="85000"/>
                    <a:lumOff val="15000"/>
                  </a:schemeClr>
                </a:solidFill>
                <a:latin typeface="+mn-lt"/>
                <a:ea typeface="Lato Light" charset="0"/>
                <a:cs typeface="Lato Light" charset="0"/>
              </a:rPr>
              <a:t>You should have completed these steps </a:t>
            </a:r>
            <a:r>
              <a:rPr lang="en-US" sz="1800" b="1" u="sng" dirty="0" smtClean="0">
                <a:solidFill>
                  <a:schemeClr val="tx1">
                    <a:lumMod val="85000"/>
                    <a:lumOff val="15000"/>
                  </a:schemeClr>
                </a:solidFill>
                <a:latin typeface="+mn-lt"/>
                <a:ea typeface="Lato Light" charset="0"/>
                <a:cs typeface="Lato Light" charset="0"/>
              </a:rPr>
              <a:t>at least 3 weeks prior to travel</a:t>
            </a:r>
            <a:endParaRPr lang="en-US" sz="1800" b="1" u="sng" dirty="0">
              <a:solidFill>
                <a:schemeClr val="tx1">
                  <a:lumMod val="85000"/>
                  <a:lumOff val="15000"/>
                </a:schemeClr>
              </a:solidFill>
              <a:latin typeface="+mn-lt"/>
              <a:ea typeface="Lato Light" charset="0"/>
              <a:cs typeface="Lato Light" charset="0"/>
            </a:endParaRPr>
          </a:p>
        </p:txBody>
      </p:sp>
      <p:sp>
        <p:nvSpPr>
          <p:cNvPr id="20" name="TextBox 19"/>
          <p:cNvSpPr txBox="1"/>
          <p:nvPr/>
        </p:nvSpPr>
        <p:spPr>
          <a:xfrm>
            <a:off x="6729984" y="392803"/>
            <a:ext cx="2160000"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2300" cap="none" dirty="0" smtClean="0">
                <a:solidFill>
                  <a:schemeClr val="bg1">
                    <a:lumMod val="65000"/>
                  </a:schemeClr>
                </a:solidFill>
                <a:latin typeface="+mj-lt"/>
                <a:ea typeface="Oswald Light" charset="0"/>
                <a:cs typeface="Oswald Light" charset="0"/>
              </a:rPr>
              <a:t>Step 3</a:t>
            </a:r>
            <a:endParaRPr lang="en-US" sz="2300" cap="none" dirty="0">
              <a:solidFill>
                <a:schemeClr val="bg1">
                  <a:lumMod val="65000"/>
                </a:schemeClr>
              </a:solidFill>
              <a:latin typeface="+mj-lt"/>
              <a:ea typeface="Oswald Light" charset="0"/>
              <a:cs typeface="Oswald Light" charset="0"/>
            </a:endParaRPr>
          </a:p>
        </p:txBody>
      </p:sp>
      <p:pic>
        <p:nvPicPr>
          <p:cNvPr id="3" name="Picture Placeholder 2"/>
          <p:cNvPicPr>
            <a:picLocks noGrp="1" noChangeAspect="1"/>
          </p:cNvPicPr>
          <p:nvPr>
            <p:ph type="pic" sz="quarter" idx="10"/>
          </p:nvPr>
        </p:nvPicPr>
        <p:blipFill>
          <a:blip r:embed="rId5">
            <a:extLst>
              <a:ext uri="{28A0092B-C50C-407E-A947-70E740481C1C}">
                <a14:useLocalDpi xmlns:a14="http://schemas.microsoft.com/office/drawing/2010/main" val="0"/>
              </a:ext>
            </a:extLst>
          </a:blip>
          <a:srcRect t="12671" b="12671"/>
          <a:stretch>
            <a:fillRect/>
          </a:stretch>
        </p:blipFill>
        <p:spPr/>
      </p:pic>
    </p:spTree>
    <p:custDataLst>
      <p:tags r:id="rId1"/>
    </p:custDataLst>
    <p:extLst>
      <p:ext uri="{BB962C8B-B14F-4D97-AF65-F5344CB8AC3E}">
        <p14:creationId xmlns:p14="http://schemas.microsoft.com/office/powerpoint/2010/main" val="1412129944"/>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Shape 279"/>
          <p:cNvSpPr>
            <a:spLocks noChangeAspect="1"/>
          </p:cNvSpPr>
          <p:nvPr/>
        </p:nvSpPr>
        <p:spPr>
          <a:xfrm>
            <a:off x="1968576" y="2005567"/>
            <a:ext cx="1656000" cy="1656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cap="flat">
            <a:solidFill>
              <a:schemeClr val="accent4">
                <a:lumMod val="40000"/>
                <a:lumOff val="60000"/>
              </a:schemeClr>
            </a:solid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a:p>
        </p:txBody>
      </p:sp>
      <p:sp>
        <p:nvSpPr>
          <p:cNvPr id="41" name="Shape 277"/>
          <p:cNvSpPr>
            <a:spLocks noChangeAspect="1"/>
          </p:cNvSpPr>
          <p:nvPr/>
        </p:nvSpPr>
        <p:spPr>
          <a:xfrm>
            <a:off x="5268000" y="2017142"/>
            <a:ext cx="1656000" cy="1656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40" name="Shape 251"/>
          <p:cNvSpPr>
            <a:spLocks noChangeAspect="1"/>
          </p:cNvSpPr>
          <p:nvPr/>
        </p:nvSpPr>
        <p:spPr>
          <a:xfrm>
            <a:off x="8544237" y="2005567"/>
            <a:ext cx="1656000" cy="1656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noFill/>
          <a:ln w="12700">
            <a:solidFill>
              <a:schemeClr val="accent4">
                <a:lumMod val="40000"/>
                <a:lumOff val="60000"/>
              </a:schemeClr>
            </a:solid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2" name="Title 1"/>
          <p:cNvSpPr>
            <a:spLocks noGrp="1"/>
          </p:cNvSpPr>
          <p:nvPr>
            <p:ph type="title"/>
          </p:nvPr>
        </p:nvSpPr>
        <p:spPr>
          <a:xfrm>
            <a:off x="530351" y="847806"/>
            <a:ext cx="11571453" cy="1144318"/>
          </a:xfrm>
        </p:spPr>
        <p:txBody>
          <a:bodyPr/>
          <a:lstStyle/>
          <a:p>
            <a:pPr lvl="0"/>
            <a:r>
              <a:rPr lang="en-US" sz="3800" dirty="0" smtClean="0">
                <a:sym typeface="Yanone Kaffeesatz Bold"/>
              </a:rPr>
              <a:t>Review travel and health insurance coverage for out-of-country travel</a:t>
            </a:r>
            <a:endParaRPr lang="en-US" sz="3800" dirty="0"/>
          </a:p>
        </p:txBody>
      </p:sp>
      <p:pic>
        <p:nvPicPr>
          <p:cNvPr id="11" name="Picture Placeholder 10"/>
          <p:cNvPicPr>
            <a:picLocks noGrp="1" noChangeAspect="1"/>
          </p:cNvPicPr>
          <p:nvPr>
            <p:ph type="pic" sz="quarter" idx="12"/>
          </p:nvPr>
        </p:nvPicPr>
        <p:blipFill>
          <a:blip r:embed="rId7" cstate="screen">
            <a:extLst>
              <a:ext uri="{28A0092B-C50C-407E-A947-70E740481C1C}">
                <a14:useLocalDpi xmlns:a14="http://schemas.microsoft.com/office/drawing/2010/main"/>
              </a:ext>
            </a:extLst>
          </a:blip>
          <a:srcRect l="16614" r="16614"/>
          <a:stretch>
            <a:fillRect/>
          </a:stretch>
        </p:blipFill>
        <p:spPr/>
      </p:pic>
      <p:pic>
        <p:nvPicPr>
          <p:cNvPr id="10" name="Picture Placeholder 9"/>
          <p:cNvPicPr>
            <a:picLocks noGrp="1" noChangeAspect="1"/>
          </p:cNvPicPr>
          <p:nvPr>
            <p:ph type="pic" sz="quarter" idx="11"/>
          </p:nvPr>
        </p:nvPicPr>
        <p:blipFill>
          <a:blip r:embed="rId8" cstate="screen">
            <a:extLst>
              <a:ext uri="{28A0092B-C50C-407E-A947-70E740481C1C}">
                <a14:useLocalDpi xmlns:a14="http://schemas.microsoft.com/office/drawing/2010/main"/>
              </a:ext>
            </a:extLst>
          </a:blip>
          <a:srcRect l="16578" r="16578"/>
          <a:stretch>
            <a:fillRect/>
          </a:stretch>
        </p:blipFill>
        <p:spPr/>
      </p:pic>
      <p:pic>
        <p:nvPicPr>
          <p:cNvPr id="9" name="Picture Placeholder 8"/>
          <p:cNvPicPr>
            <a:picLocks noGrp="1" noChangeAspect="1"/>
          </p:cNvPicPr>
          <p:nvPr>
            <p:ph type="pic" sz="quarter" idx="10"/>
          </p:nvPr>
        </p:nvPicPr>
        <p:blipFill>
          <a:blip r:embed="rId9" cstate="screen">
            <a:extLst>
              <a:ext uri="{28A0092B-C50C-407E-A947-70E740481C1C}">
                <a14:useLocalDpi xmlns:a14="http://schemas.microsoft.com/office/drawing/2010/main"/>
              </a:ext>
            </a:extLst>
          </a:blip>
          <a:srcRect l="16614" r="16614"/>
          <a:stretch>
            <a:fillRect/>
          </a:stretch>
        </p:blipFill>
        <p:spPr/>
      </p:pic>
      <p:grpSp>
        <p:nvGrpSpPr>
          <p:cNvPr id="6" name="Group 5"/>
          <p:cNvGrpSpPr/>
          <p:nvPr/>
        </p:nvGrpSpPr>
        <p:grpSpPr>
          <a:xfrm>
            <a:off x="1788859" y="3979933"/>
            <a:ext cx="2153490" cy="590034"/>
            <a:chOff x="1830679" y="3959570"/>
            <a:chExt cx="2153490" cy="590034"/>
          </a:xfrm>
        </p:grpSpPr>
        <p:grpSp>
          <p:nvGrpSpPr>
            <p:cNvPr id="3" name="Group 2"/>
            <p:cNvGrpSpPr/>
            <p:nvPr/>
          </p:nvGrpSpPr>
          <p:grpSpPr>
            <a:xfrm>
              <a:off x="1830679" y="3984586"/>
              <a:ext cx="1930240" cy="540000"/>
              <a:chOff x="1886665" y="3984586"/>
              <a:chExt cx="1930240" cy="540000"/>
            </a:xfrm>
          </p:grpSpPr>
          <p:sp>
            <p:nvSpPr>
              <p:cNvPr id="22" name="Shape 471"/>
              <p:cNvSpPr/>
              <p:nvPr/>
            </p:nvSpPr>
            <p:spPr>
              <a:xfrm>
                <a:off x="1886665" y="3984586"/>
                <a:ext cx="1930240" cy="540000"/>
              </a:xfrm>
              <a:prstGeom prst="roundRect">
                <a:avLst>
                  <a:gd name="adj" fmla="val 50000"/>
                </a:avLst>
              </a:prstGeom>
              <a:solidFill>
                <a:schemeClr val="bg2"/>
              </a:solidFill>
              <a:ln w="12700">
                <a:miter lim="400000"/>
              </a:ln>
            </p:spPr>
            <p:txBody>
              <a:bodyPr lIns="32146" rIns="32146"/>
              <a:lstStyle/>
              <a:p>
                <a:pPr lvl="0">
                  <a:defRPr sz="2400">
                    <a:solidFill>
                      <a:srgbClr val="FFFFFF"/>
                    </a:solidFill>
                  </a:defRPr>
                </a:pPr>
                <a:endParaRPr sz="1687"/>
              </a:p>
            </p:txBody>
          </p:sp>
          <p:sp>
            <p:nvSpPr>
              <p:cNvPr id="23" name="Shape 95"/>
              <p:cNvSpPr>
                <a:spLocks noChangeAspect="1"/>
              </p:cNvSpPr>
              <p:nvPr>
                <p:custDataLst>
                  <p:tags r:id="rId4"/>
                </p:custDataLst>
              </p:nvPr>
            </p:nvSpPr>
            <p:spPr>
              <a:xfrm>
                <a:off x="2015719" y="4152283"/>
                <a:ext cx="216000" cy="216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p>
            </p:txBody>
          </p:sp>
        </p:grpSp>
        <p:sp>
          <p:nvSpPr>
            <p:cNvPr id="36" name="TextBox 35"/>
            <p:cNvSpPr txBox="1"/>
            <p:nvPr/>
          </p:nvSpPr>
          <p:spPr>
            <a:xfrm>
              <a:off x="1889562" y="3959570"/>
              <a:ext cx="2094607" cy="590034"/>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ctr"/>
              <a:r>
                <a:rPr lang="en-US" sz="1600" cap="none" dirty="0" smtClean="0">
                  <a:latin typeface="+mj-lt"/>
                  <a:ea typeface="Oswald Light" charset="0"/>
                  <a:cs typeface="Oswald Light" charset="0"/>
                </a:rPr>
                <a:t>Group Insurance</a:t>
              </a:r>
              <a:endParaRPr lang="en-US" sz="1600" cap="none" dirty="0">
                <a:latin typeface="+mj-lt"/>
                <a:ea typeface="Oswald Light" charset="0"/>
                <a:cs typeface="Oswald Light" charset="0"/>
              </a:endParaRPr>
            </a:p>
          </p:txBody>
        </p:sp>
      </p:grpSp>
      <p:sp>
        <p:nvSpPr>
          <p:cNvPr id="37" name="TextBox 36"/>
          <p:cNvSpPr txBox="1"/>
          <p:nvPr/>
        </p:nvSpPr>
        <p:spPr>
          <a:xfrm>
            <a:off x="1284789" y="4569967"/>
            <a:ext cx="2988000" cy="1387176"/>
          </a:xfrm>
          <a:prstGeom prst="rect">
            <a:avLst/>
          </a:prstGeom>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algn="ctr">
              <a:lnSpc>
                <a:spcPct val="100000"/>
              </a:lnSpc>
            </a:pPr>
            <a:r>
              <a:rPr lang="en-US" sz="2100" dirty="0" smtClean="0">
                <a:solidFill>
                  <a:schemeClr val="tx1">
                    <a:lumMod val="85000"/>
                    <a:lumOff val="15000"/>
                  </a:schemeClr>
                </a:solidFill>
                <a:latin typeface="+mn-lt"/>
                <a:ea typeface="Lato Light" charset="0"/>
                <a:cs typeface="Lato Light" charset="0"/>
              </a:rPr>
              <a:t>Some students are covered under </a:t>
            </a:r>
            <a:r>
              <a:rPr lang="en-US" sz="2100" dirty="0" smtClean="0">
                <a:solidFill>
                  <a:schemeClr val="tx1">
                    <a:lumMod val="85000"/>
                    <a:lumOff val="15000"/>
                  </a:schemeClr>
                </a:solidFill>
                <a:latin typeface="+mn-lt"/>
                <a:ea typeface="Lato Light" charset="0"/>
                <a:cs typeface="Lato Light" charset="0"/>
              </a:rPr>
              <a:t>a parent’s </a:t>
            </a:r>
            <a:r>
              <a:rPr lang="en-US" sz="2100" dirty="0" smtClean="0">
                <a:solidFill>
                  <a:schemeClr val="tx1">
                    <a:lumMod val="85000"/>
                    <a:lumOff val="15000"/>
                  </a:schemeClr>
                </a:solidFill>
                <a:latin typeface="+mn-lt"/>
                <a:ea typeface="Lato Light" charset="0"/>
                <a:cs typeface="Lato Light" charset="0"/>
              </a:rPr>
              <a:t>policy</a:t>
            </a:r>
            <a:endParaRPr lang="en-US" sz="2100" dirty="0">
              <a:solidFill>
                <a:schemeClr val="tx1">
                  <a:lumMod val="85000"/>
                  <a:lumOff val="15000"/>
                </a:schemeClr>
              </a:solidFill>
              <a:latin typeface="+mn-lt"/>
              <a:ea typeface="Lato Light" charset="0"/>
              <a:cs typeface="Lato Light" charset="0"/>
            </a:endParaRPr>
          </a:p>
        </p:txBody>
      </p:sp>
      <p:grpSp>
        <p:nvGrpSpPr>
          <p:cNvPr id="5" name="Group 4"/>
          <p:cNvGrpSpPr/>
          <p:nvPr/>
        </p:nvGrpSpPr>
        <p:grpSpPr>
          <a:xfrm>
            <a:off x="4839140" y="3959570"/>
            <a:ext cx="2507427" cy="590034"/>
            <a:chOff x="4952800" y="3959570"/>
            <a:chExt cx="2507427" cy="590034"/>
          </a:xfrm>
        </p:grpSpPr>
        <p:sp>
          <p:nvSpPr>
            <p:cNvPr id="24" name="Shape 471"/>
            <p:cNvSpPr/>
            <p:nvPr/>
          </p:nvSpPr>
          <p:spPr>
            <a:xfrm>
              <a:off x="4952800" y="3984586"/>
              <a:ext cx="2386124" cy="540000"/>
            </a:xfrm>
            <a:prstGeom prst="roundRect">
              <a:avLst>
                <a:gd name="adj" fmla="val 50000"/>
              </a:avLst>
            </a:prstGeom>
            <a:solidFill>
              <a:schemeClr val="accent2"/>
            </a:solidFill>
            <a:ln w="12700">
              <a:miter lim="400000"/>
            </a:ln>
          </p:spPr>
          <p:txBody>
            <a:bodyPr lIns="32146" rIns="32146"/>
            <a:lstStyle/>
            <a:p>
              <a:pPr lvl="0">
                <a:defRPr sz="2400">
                  <a:solidFill>
                    <a:srgbClr val="FFFFFF"/>
                  </a:solidFill>
                </a:defRPr>
              </a:pPr>
              <a:endParaRPr sz="1687"/>
            </a:p>
          </p:txBody>
        </p:sp>
        <p:sp>
          <p:nvSpPr>
            <p:cNvPr id="26" name="Shape 95"/>
            <p:cNvSpPr>
              <a:spLocks noChangeAspect="1"/>
            </p:cNvSpPr>
            <p:nvPr>
              <p:custDataLst>
                <p:tags r:id="rId3"/>
              </p:custDataLst>
            </p:nvPr>
          </p:nvSpPr>
          <p:spPr>
            <a:xfrm>
              <a:off x="5079786" y="4152283"/>
              <a:ext cx="216000" cy="216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p>
          </p:txBody>
        </p:sp>
        <p:sp>
          <p:nvSpPr>
            <p:cNvPr id="42" name="TextBox 41"/>
            <p:cNvSpPr txBox="1"/>
            <p:nvPr/>
          </p:nvSpPr>
          <p:spPr>
            <a:xfrm>
              <a:off x="5123147" y="3959570"/>
              <a:ext cx="2337080" cy="590034"/>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ctr"/>
              <a:r>
                <a:rPr lang="en-US" sz="1600" cap="none" dirty="0" smtClean="0">
                  <a:latin typeface="+mj-lt"/>
                  <a:ea typeface="Oswald Light" charset="0"/>
                  <a:cs typeface="Oswald Light" charset="0"/>
                </a:rPr>
                <a:t>Western’s Health Plan</a:t>
              </a:r>
              <a:endParaRPr lang="en-US" sz="1600" cap="none" dirty="0">
                <a:latin typeface="+mj-lt"/>
                <a:ea typeface="Oswald Light" charset="0"/>
                <a:cs typeface="Oswald Light" charset="0"/>
              </a:endParaRPr>
            </a:p>
          </p:txBody>
        </p:sp>
      </p:grpSp>
      <p:sp>
        <p:nvSpPr>
          <p:cNvPr id="43" name="TextBox 42"/>
          <p:cNvSpPr txBox="1"/>
          <p:nvPr/>
        </p:nvSpPr>
        <p:spPr>
          <a:xfrm>
            <a:off x="7969541" y="4569967"/>
            <a:ext cx="3096000" cy="2121778"/>
          </a:xfrm>
          <a:prstGeom prst="rect">
            <a:avLst/>
          </a:prstGeom>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algn="ctr">
              <a:lnSpc>
                <a:spcPct val="100000"/>
              </a:lnSpc>
              <a:defRPr/>
            </a:pPr>
            <a:r>
              <a:rPr lang="en-US" sz="2100" dirty="0" smtClean="0">
                <a:solidFill>
                  <a:schemeClr val="tx1">
                    <a:lumMod val="85000"/>
                    <a:lumOff val="15000"/>
                  </a:schemeClr>
                </a:solidFill>
                <a:latin typeface="+mn-lt"/>
                <a:ea typeface="Lato Light" charset="0"/>
                <a:cs typeface="Lato Light" charset="0"/>
              </a:rPr>
              <a:t>If </a:t>
            </a:r>
            <a:r>
              <a:rPr lang="en-US" sz="2100" dirty="0" smtClean="0">
                <a:solidFill>
                  <a:schemeClr val="tx1">
                    <a:lumMod val="85000"/>
                    <a:lumOff val="15000"/>
                  </a:schemeClr>
                </a:solidFill>
                <a:latin typeface="+mn-lt"/>
                <a:ea typeface="Lato Light" charset="0"/>
                <a:cs typeface="Lato Light" charset="0"/>
              </a:rPr>
              <a:t>you </a:t>
            </a:r>
            <a:r>
              <a:rPr lang="en-US" sz="2100" dirty="0" smtClean="0">
                <a:solidFill>
                  <a:schemeClr val="tx1">
                    <a:lumMod val="85000"/>
                    <a:lumOff val="15000"/>
                  </a:schemeClr>
                </a:solidFill>
                <a:latin typeface="+mn-lt"/>
                <a:ea typeface="Lato Light" charset="0"/>
                <a:cs typeface="Lato Light" charset="0"/>
              </a:rPr>
              <a:t>have Health insurance through USC or SOGS, </a:t>
            </a:r>
            <a:r>
              <a:rPr lang="en-US" sz="2100" dirty="0" smtClean="0">
                <a:solidFill>
                  <a:schemeClr val="tx1">
                    <a:lumMod val="85000"/>
                    <a:lumOff val="15000"/>
                  </a:schemeClr>
                </a:solidFill>
                <a:latin typeface="+mn-lt"/>
                <a:ea typeface="Lato Light" charset="0"/>
                <a:cs typeface="Lato Light" charset="0"/>
              </a:rPr>
              <a:t>you </a:t>
            </a:r>
            <a:r>
              <a:rPr lang="en-US" sz="2100" dirty="0" smtClean="0">
                <a:solidFill>
                  <a:schemeClr val="tx1">
                    <a:lumMod val="85000"/>
                    <a:lumOff val="15000"/>
                  </a:schemeClr>
                </a:solidFill>
                <a:latin typeface="+mn-lt"/>
                <a:ea typeface="Lato Light" charset="0"/>
                <a:cs typeface="Lato Light" charset="0"/>
              </a:rPr>
              <a:t>still need to arrange for Travel </a:t>
            </a:r>
            <a:r>
              <a:rPr lang="en-US" sz="2100" dirty="0" smtClean="0">
                <a:solidFill>
                  <a:schemeClr val="tx1">
                    <a:lumMod val="85000"/>
                    <a:lumOff val="15000"/>
                  </a:schemeClr>
                </a:solidFill>
                <a:latin typeface="+mn-lt"/>
                <a:ea typeface="Lato Light" charset="0"/>
                <a:cs typeface="Lato Light" charset="0"/>
              </a:rPr>
              <a:t>Insurance (i.e. cancellations, </a:t>
            </a:r>
            <a:r>
              <a:rPr lang="en-US" sz="2100" dirty="0" err="1" smtClean="0">
                <a:solidFill>
                  <a:schemeClr val="tx1">
                    <a:lumMod val="85000"/>
                    <a:lumOff val="15000"/>
                  </a:schemeClr>
                </a:solidFill>
                <a:latin typeface="+mn-lt"/>
                <a:ea typeface="Lato Light" charset="0"/>
                <a:cs typeface="Lato Light" charset="0"/>
              </a:rPr>
              <a:t>etc</a:t>
            </a:r>
            <a:r>
              <a:rPr lang="en-US" sz="2100" dirty="0" smtClean="0">
                <a:solidFill>
                  <a:schemeClr val="tx1">
                    <a:lumMod val="85000"/>
                    <a:lumOff val="15000"/>
                  </a:schemeClr>
                </a:solidFill>
                <a:latin typeface="+mn-lt"/>
                <a:ea typeface="Lato Light" charset="0"/>
                <a:cs typeface="Lato Light" charset="0"/>
              </a:rPr>
              <a:t>)</a:t>
            </a:r>
            <a:endParaRPr lang="en-US" sz="2100" dirty="0">
              <a:solidFill>
                <a:schemeClr val="tx1">
                  <a:lumMod val="85000"/>
                  <a:lumOff val="15000"/>
                </a:schemeClr>
              </a:solidFill>
              <a:latin typeface="+mn-lt"/>
              <a:ea typeface="Lato Light" charset="0"/>
              <a:cs typeface="Lato Light" charset="0"/>
            </a:endParaRPr>
          </a:p>
        </p:txBody>
      </p:sp>
      <p:grpSp>
        <p:nvGrpSpPr>
          <p:cNvPr id="4" name="Group 3"/>
          <p:cNvGrpSpPr/>
          <p:nvPr/>
        </p:nvGrpSpPr>
        <p:grpSpPr>
          <a:xfrm>
            <a:off x="8215267" y="3959570"/>
            <a:ext cx="2330859" cy="590034"/>
            <a:chOff x="8520642" y="3959570"/>
            <a:chExt cx="2330859" cy="590034"/>
          </a:xfrm>
        </p:grpSpPr>
        <p:sp>
          <p:nvSpPr>
            <p:cNvPr id="27" name="Shape 471"/>
            <p:cNvSpPr/>
            <p:nvPr/>
          </p:nvSpPr>
          <p:spPr>
            <a:xfrm>
              <a:off x="8520642" y="3984586"/>
              <a:ext cx="2330859" cy="540000"/>
            </a:xfrm>
            <a:prstGeom prst="roundRect">
              <a:avLst>
                <a:gd name="adj" fmla="val 50000"/>
              </a:avLst>
            </a:prstGeom>
            <a:solidFill>
              <a:schemeClr val="accent5"/>
            </a:solidFill>
            <a:ln w="12700">
              <a:miter lim="400000"/>
            </a:ln>
          </p:spPr>
          <p:txBody>
            <a:bodyPr lIns="32146" rIns="32146"/>
            <a:lstStyle/>
            <a:p>
              <a:pPr lvl="0">
                <a:defRPr sz="2400">
                  <a:solidFill>
                    <a:srgbClr val="FFFFFF"/>
                  </a:solidFill>
                </a:defRPr>
              </a:pPr>
              <a:endParaRPr sz="1687"/>
            </a:p>
          </p:txBody>
        </p:sp>
        <p:sp>
          <p:nvSpPr>
            <p:cNvPr id="28" name="Shape 95"/>
            <p:cNvSpPr>
              <a:spLocks noChangeAspect="1"/>
            </p:cNvSpPr>
            <p:nvPr>
              <p:custDataLst>
                <p:tags r:id="rId2"/>
              </p:custDataLst>
            </p:nvPr>
          </p:nvSpPr>
          <p:spPr>
            <a:xfrm>
              <a:off x="8630466" y="4152283"/>
              <a:ext cx="216000" cy="216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noFill/>
              <a:miter lim="400000"/>
            </a:ln>
            <a:effectLst/>
          </p:spPr>
          <p:txBody>
            <a:bodyPr lIns="0" tIns="0" rIns="0" bIns="0" anchor="ctr"/>
            <a:lstStyle/>
            <a:p>
              <a:pPr lvl="0">
                <a:defRPr sz="2400">
                  <a:solidFill>
                    <a:srgbClr val="FFFFFF"/>
                  </a:solidFill>
                </a:defRPr>
              </a:pPr>
              <a:endParaRPr sz="1687"/>
            </a:p>
          </p:txBody>
        </p:sp>
        <p:sp>
          <p:nvSpPr>
            <p:cNvPr id="46" name="TextBox 45"/>
            <p:cNvSpPr txBox="1"/>
            <p:nvPr/>
          </p:nvSpPr>
          <p:spPr>
            <a:xfrm>
              <a:off x="8758247" y="3959570"/>
              <a:ext cx="2088788" cy="590034"/>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ctr"/>
              <a:r>
                <a:rPr lang="en-US" sz="1600" cap="none" dirty="0" smtClean="0">
                  <a:latin typeface="+mj-lt"/>
                  <a:ea typeface="Oswald Light" charset="0"/>
                  <a:cs typeface="Oswald Light" charset="0"/>
                </a:rPr>
                <a:t>Additional Insurance</a:t>
              </a:r>
              <a:endParaRPr lang="en-US" sz="1600" cap="none" dirty="0">
                <a:latin typeface="+mj-lt"/>
                <a:ea typeface="Oswald Light" charset="0"/>
                <a:cs typeface="Oswald Light" charset="0"/>
              </a:endParaRPr>
            </a:p>
          </p:txBody>
        </p:sp>
      </p:grpSp>
      <p:sp>
        <p:nvSpPr>
          <p:cNvPr id="47" name="TextBox 46"/>
          <p:cNvSpPr txBox="1"/>
          <p:nvPr/>
        </p:nvSpPr>
        <p:spPr>
          <a:xfrm>
            <a:off x="4617624" y="4569967"/>
            <a:ext cx="2988000" cy="1802258"/>
          </a:xfrm>
          <a:prstGeom prst="rect">
            <a:avLst/>
          </a:prstGeom>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algn="ctr">
              <a:lnSpc>
                <a:spcPct val="100000"/>
              </a:lnSpc>
              <a:defRPr/>
            </a:pPr>
            <a:r>
              <a:rPr lang="en-US" sz="2100" dirty="0" smtClean="0">
                <a:solidFill>
                  <a:schemeClr val="tx1">
                    <a:lumMod val="85000"/>
                    <a:lumOff val="15000"/>
                  </a:schemeClr>
                </a:solidFill>
                <a:latin typeface="+mn-lt"/>
                <a:ea typeface="Lato Light" charset="0"/>
                <a:cs typeface="Lato Light" charset="0"/>
              </a:rPr>
              <a:t>Undergraduate (USC) and Graduate (SOGS) full-time students are automatically signed up, unless </a:t>
            </a:r>
            <a:r>
              <a:rPr lang="en-US" sz="2100" dirty="0" smtClean="0">
                <a:solidFill>
                  <a:schemeClr val="tx1">
                    <a:lumMod val="85000"/>
                    <a:lumOff val="15000"/>
                  </a:schemeClr>
                </a:solidFill>
                <a:latin typeface="+mn-lt"/>
                <a:ea typeface="Lato Light" charset="0"/>
                <a:cs typeface="Lato Light" charset="0"/>
              </a:rPr>
              <a:t>you </a:t>
            </a:r>
            <a:r>
              <a:rPr lang="en-US" sz="2100" dirty="0" smtClean="0">
                <a:solidFill>
                  <a:schemeClr val="tx1">
                    <a:lumMod val="85000"/>
                    <a:lumOff val="15000"/>
                  </a:schemeClr>
                </a:solidFill>
                <a:latin typeface="+mn-lt"/>
                <a:ea typeface="Lato Light" charset="0"/>
                <a:cs typeface="Lato Light" charset="0"/>
              </a:rPr>
              <a:t>opt out</a:t>
            </a:r>
            <a:endParaRPr lang="en-US" sz="2100" dirty="0">
              <a:solidFill>
                <a:schemeClr val="tx1">
                  <a:lumMod val="85000"/>
                  <a:lumOff val="15000"/>
                </a:schemeClr>
              </a:solidFill>
              <a:latin typeface="+mn-lt"/>
              <a:ea typeface="Lato Light" charset="0"/>
              <a:cs typeface="Lato Light" charset="0"/>
            </a:endParaRPr>
          </a:p>
        </p:txBody>
      </p:sp>
      <p:sp>
        <p:nvSpPr>
          <p:cNvPr id="74" name="TextBox 73"/>
          <p:cNvSpPr txBox="1"/>
          <p:nvPr/>
        </p:nvSpPr>
        <p:spPr>
          <a:xfrm>
            <a:off x="543097" y="392803"/>
            <a:ext cx="2160000"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2300" cap="none" dirty="0" smtClean="0">
                <a:solidFill>
                  <a:schemeClr val="bg1">
                    <a:lumMod val="65000"/>
                  </a:schemeClr>
                </a:solidFill>
                <a:latin typeface="+mj-lt"/>
                <a:ea typeface="Oswald Light" charset="0"/>
                <a:cs typeface="Oswald Light" charset="0"/>
              </a:rPr>
              <a:t>Step 4</a:t>
            </a:r>
            <a:endParaRPr lang="en-US" sz="2300" cap="none" dirty="0">
              <a:solidFill>
                <a:schemeClr val="bg1">
                  <a:lumMod val="65000"/>
                </a:schemeClr>
              </a:solidFill>
              <a:latin typeface="+mj-lt"/>
              <a:ea typeface="Oswald Light" charset="0"/>
              <a:cs typeface="Oswald Light" charset="0"/>
            </a:endParaRPr>
          </a:p>
        </p:txBody>
      </p:sp>
    </p:spTree>
    <p:custDataLst>
      <p:tags r:id="rId1"/>
    </p:custDataLst>
    <p:extLst>
      <p:ext uri="{BB962C8B-B14F-4D97-AF65-F5344CB8AC3E}">
        <p14:creationId xmlns:p14="http://schemas.microsoft.com/office/powerpoint/2010/main" val="325528181"/>
      </p:ext>
    </p:extLst>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311" y="636864"/>
            <a:ext cx="10801180" cy="1143000"/>
          </a:xfrm>
        </p:spPr>
        <p:txBody>
          <a:bodyPr/>
          <a:lstStyle/>
          <a:p>
            <a:r>
              <a:rPr lang="en-US" sz="4800" dirty="0" smtClean="0"/>
              <a:t>Western’s Health Plan</a:t>
            </a:r>
            <a:endParaRPr lang="en-US" sz="4800" dirty="0"/>
          </a:p>
        </p:txBody>
      </p:sp>
      <p:sp>
        <p:nvSpPr>
          <p:cNvPr id="26" name="Shape 371"/>
          <p:cNvSpPr>
            <a:spLocks noChangeAspect="1"/>
          </p:cNvSpPr>
          <p:nvPr/>
        </p:nvSpPr>
        <p:spPr>
          <a:xfrm>
            <a:off x="726460" y="2116078"/>
            <a:ext cx="646970" cy="648000"/>
          </a:xfrm>
          <a:prstGeom prst="roundRect">
            <a:avLst>
              <a:gd name="adj" fmla="val 50000"/>
            </a:avLst>
          </a:prstGeom>
          <a:solidFill>
            <a:schemeClr val="accent2"/>
          </a:solidFill>
          <a:ln w="25400" cap="flat">
            <a:solidFill>
              <a:srgbClr val="000000">
                <a:alpha val="0"/>
              </a:srgbClr>
            </a:solidFill>
            <a:prstDash val="solid"/>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27" name="Shape 375"/>
          <p:cNvSpPr>
            <a:spLocks noChangeAspect="1"/>
          </p:cNvSpPr>
          <p:nvPr/>
        </p:nvSpPr>
        <p:spPr>
          <a:xfrm>
            <a:off x="726460" y="4206961"/>
            <a:ext cx="646970" cy="648000"/>
          </a:xfrm>
          <a:prstGeom prst="roundRect">
            <a:avLst>
              <a:gd name="adj" fmla="val 50000"/>
            </a:avLst>
          </a:prstGeom>
          <a:solidFill>
            <a:schemeClr val="accent2"/>
          </a:solidFill>
          <a:ln w="25400" cap="flat">
            <a:solidFill>
              <a:srgbClr val="000000">
                <a:alpha val="0"/>
              </a:srgbClr>
            </a:solidFill>
            <a:prstDash val="solid"/>
            <a:miter lim="800000"/>
          </a:ln>
          <a:effectLst/>
        </p:spPr>
        <p:txBody>
          <a:bodyPr wrap="square" lIns="32146" tIns="32146" rIns="32146" bIns="32146" numCol="1" anchor="t">
            <a:noAutofit/>
          </a:bodyPr>
          <a:lstStyle/>
          <a:p>
            <a:pPr defTabSz="642915">
              <a:defRPr sz="2100">
                <a:latin typeface="Open Sans Condensed Light"/>
                <a:ea typeface="Open Sans Condensed Light"/>
                <a:cs typeface="Open Sans Condensed Light"/>
                <a:sym typeface="Open Sans Condensed Light"/>
              </a:defRPr>
            </a:pPr>
            <a:endParaRPr sz="1477" dirty="0">
              <a:latin typeface="Lato Light" charset="0"/>
              <a:ea typeface="Lato Light" charset="0"/>
              <a:cs typeface="Lato Light" charset="0"/>
            </a:endParaRPr>
          </a:p>
        </p:txBody>
      </p:sp>
      <p:sp>
        <p:nvSpPr>
          <p:cNvPr id="40" name="TextBox 39"/>
          <p:cNvSpPr txBox="1"/>
          <p:nvPr/>
        </p:nvSpPr>
        <p:spPr>
          <a:xfrm>
            <a:off x="1581888" y="2078547"/>
            <a:ext cx="5131430" cy="1908950"/>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US" sz="1600" b="1" dirty="0" smtClean="0">
                <a:solidFill>
                  <a:schemeClr val="tx1">
                    <a:lumMod val="85000"/>
                    <a:lumOff val="15000"/>
                  </a:schemeClr>
                </a:solidFill>
                <a:latin typeface="+mn-lt"/>
                <a:ea typeface="Lato Light" charset="0"/>
                <a:cs typeface="Lato Light" charset="0"/>
              </a:rPr>
              <a:t>Undergraduate Students: USC Benefits</a:t>
            </a:r>
          </a:p>
          <a:p>
            <a:pPr algn="l">
              <a:lnSpc>
                <a:spcPct val="100000"/>
              </a:lnSpc>
            </a:pPr>
            <a:r>
              <a:rPr lang="en-US" sz="1600" dirty="0">
                <a:solidFill>
                  <a:schemeClr val="tx1">
                    <a:lumMod val="85000"/>
                    <a:lumOff val="15000"/>
                  </a:schemeClr>
                </a:solidFill>
                <a:latin typeface="+mn-lt"/>
                <a:ea typeface="Lato Light" charset="0"/>
                <a:cs typeface="Lato Light" charset="0"/>
              </a:rPr>
              <a:t> </a:t>
            </a:r>
            <a:r>
              <a:rPr lang="en-US" sz="1600" dirty="0" smtClean="0">
                <a:solidFill>
                  <a:schemeClr val="tx1">
                    <a:lumMod val="85000"/>
                    <a:lumOff val="15000"/>
                  </a:schemeClr>
                </a:solidFill>
                <a:latin typeface="+mn-lt"/>
                <a:ea typeface="Lato Light" charset="0"/>
                <a:cs typeface="Lato Light" charset="0"/>
                <a:hlinkClick r:id="rId4"/>
              </a:rPr>
              <a:t>https</a:t>
            </a:r>
            <a:r>
              <a:rPr lang="en-US" sz="1600" dirty="0">
                <a:solidFill>
                  <a:schemeClr val="tx1">
                    <a:lumMod val="85000"/>
                    <a:lumOff val="15000"/>
                  </a:schemeClr>
                </a:solidFill>
                <a:latin typeface="+mn-lt"/>
                <a:ea typeface="Lato Light" charset="0"/>
                <a:cs typeface="Lato Light" charset="0"/>
                <a:hlinkClick r:id="rId4"/>
              </a:rPr>
              <a:t>://studentbenefits.ca/</a:t>
            </a:r>
            <a:endParaRPr lang="en-US" sz="1600" dirty="0">
              <a:solidFill>
                <a:schemeClr val="tx1">
                  <a:lumMod val="85000"/>
                  <a:lumOff val="15000"/>
                </a:schemeClr>
              </a:solidFill>
              <a:latin typeface="+mn-lt"/>
              <a:ea typeface="Lato Light" charset="0"/>
              <a:cs typeface="Lato Light" charset="0"/>
            </a:endParaRPr>
          </a:p>
          <a:p>
            <a:pPr algn="l">
              <a:lnSpc>
                <a:spcPct val="100000"/>
              </a:lnSpc>
            </a:pPr>
            <a:endParaRPr lang="en-CA" sz="1600" dirty="0" smtClean="0"/>
          </a:p>
          <a:p>
            <a:pPr algn="l">
              <a:lnSpc>
                <a:spcPct val="100000"/>
              </a:lnSpc>
            </a:pPr>
            <a:r>
              <a:rPr lang="en-CA" sz="1600" dirty="0" smtClean="0">
                <a:latin typeface="+mn-lt"/>
              </a:rPr>
              <a:t>Campus </a:t>
            </a:r>
            <a:r>
              <a:rPr lang="en-CA" sz="1600" dirty="0">
                <a:latin typeface="+mn-lt"/>
              </a:rPr>
              <a:t>Contact: </a:t>
            </a:r>
            <a:endParaRPr lang="en-CA" sz="1600" dirty="0" smtClean="0">
              <a:latin typeface="+mn-lt"/>
            </a:endParaRPr>
          </a:p>
          <a:p>
            <a:pPr algn="l">
              <a:lnSpc>
                <a:spcPct val="100000"/>
              </a:lnSpc>
            </a:pPr>
            <a:r>
              <a:rPr lang="en-CA" sz="1600" dirty="0" smtClean="0">
                <a:latin typeface="+mn-lt"/>
              </a:rPr>
              <a:t>Nina </a:t>
            </a:r>
            <a:r>
              <a:rPr lang="en-CA" sz="1600" dirty="0">
                <a:latin typeface="+mn-lt"/>
              </a:rPr>
              <a:t>Joyce</a:t>
            </a:r>
          </a:p>
          <a:p>
            <a:pPr algn="l">
              <a:lnSpc>
                <a:spcPct val="100000"/>
              </a:lnSpc>
            </a:pPr>
            <a:r>
              <a:rPr lang="en-CA" sz="1600" dirty="0">
                <a:latin typeface="+mn-lt"/>
              </a:rPr>
              <a:t>Email: </a:t>
            </a:r>
            <a:r>
              <a:rPr lang="en-CA" sz="1600" dirty="0">
                <a:latin typeface="+mn-lt"/>
                <a:hlinkClick r:id="rId5"/>
              </a:rPr>
              <a:t>usc@studentbenefits.ca</a:t>
            </a:r>
            <a:endParaRPr lang="en-CA" sz="1600" dirty="0">
              <a:latin typeface="+mn-lt"/>
            </a:endParaRPr>
          </a:p>
          <a:p>
            <a:pPr algn="l">
              <a:lnSpc>
                <a:spcPct val="100000"/>
              </a:lnSpc>
            </a:pPr>
            <a:r>
              <a:rPr lang="en-CA" sz="1600" dirty="0">
                <a:latin typeface="+mn-lt"/>
              </a:rPr>
              <a:t>Phone: 519 661 2111 Ext. 89259</a:t>
            </a:r>
          </a:p>
          <a:p>
            <a:pPr algn="l">
              <a:lnSpc>
                <a:spcPct val="100000"/>
              </a:lnSpc>
            </a:pPr>
            <a:r>
              <a:rPr lang="en-CA" sz="1600" dirty="0" smtClean="0">
                <a:latin typeface="+mn-lt"/>
              </a:rPr>
              <a:t>Location: </a:t>
            </a:r>
            <a:r>
              <a:rPr lang="en-CA" sz="1600" dirty="0">
                <a:latin typeface="+mn-lt"/>
              </a:rPr>
              <a:t>Room 318E, UCC Building</a:t>
            </a:r>
          </a:p>
          <a:p>
            <a:pPr algn="l">
              <a:lnSpc>
                <a:spcPct val="100000"/>
              </a:lnSpc>
            </a:pPr>
            <a:endParaRPr lang="en-US" sz="1600" dirty="0">
              <a:solidFill>
                <a:schemeClr val="tx2"/>
              </a:solidFill>
              <a:latin typeface="+mn-lt"/>
              <a:ea typeface="Lato Light" charset="0"/>
              <a:cs typeface="Lato Light" charset="0"/>
            </a:endParaRPr>
          </a:p>
        </p:txBody>
      </p:sp>
      <p:sp>
        <p:nvSpPr>
          <p:cNvPr id="42" name="TextBox 41"/>
          <p:cNvSpPr txBox="1"/>
          <p:nvPr/>
        </p:nvSpPr>
        <p:spPr>
          <a:xfrm>
            <a:off x="1581888" y="4201484"/>
            <a:ext cx="5131430" cy="2189791"/>
          </a:xfrm>
          <a:prstGeom prst="rect">
            <a:avLst/>
          </a:prstGeom>
          <a:noFill/>
          <a:ln w="12700" cap="flat">
            <a:noFill/>
            <a:miter lim="400000"/>
          </a:ln>
          <a:effectLst/>
        </p:spPr>
        <p:txBody>
          <a:bodyPr wrap="square" lIns="90000" tIns="46800" rIns="90000" bIns="46800" numCol="1" anchor="t">
            <a:noAutofit/>
          </a:bodyPr>
          <a:lstStyle>
            <a:defPPr>
              <a:defRPr lang="en-US"/>
            </a:defPPr>
            <a:lvl1pPr lvl="0">
              <a:lnSpc>
                <a:spcPct val="100000"/>
              </a:lnSpc>
              <a:defRPr sz="1600">
                <a:solidFill>
                  <a:schemeClr val="tx2"/>
                </a:solidFill>
                <a:ea typeface="Lato Light" charset="0"/>
                <a:cs typeface="Lato Light" charset="0"/>
              </a:defRPr>
            </a:lvl1pPr>
          </a:lstStyle>
          <a:p>
            <a:r>
              <a:rPr lang="en-US" b="1" dirty="0" smtClean="0">
                <a:solidFill>
                  <a:schemeClr val="tx1">
                    <a:lumMod val="85000"/>
                    <a:lumOff val="15000"/>
                  </a:schemeClr>
                </a:solidFill>
              </a:rPr>
              <a:t>Graduate Students: SOGS Benefits</a:t>
            </a:r>
          </a:p>
          <a:p>
            <a:r>
              <a:rPr lang="en-US" dirty="0">
                <a:solidFill>
                  <a:schemeClr val="tx1">
                    <a:lumMod val="85000"/>
                    <a:lumOff val="15000"/>
                  </a:schemeClr>
                </a:solidFill>
                <a:hlinkClick r:id="rId6"/>
              </a:rPr>
              <a:t>https://sogs.ca/healthplan</a:t>
            </a:r>
            <a:r>
              <a:rPr lang="en-US" dirty="0" smtClean="0">
                <a:solidFill>
                  <a:schemeClr val="tx1">
                    <a:lumMod val="85000"/>
                    <a:lumOff val="15000"/>
                  </a:schemeClr>
                </a:solidFill>
                <a:hlinkClick r:id="rId6"/>
              </a:rPr>
              <a:t>/</a:t>
            </a:r>
            <a:endParaRPr lang="en-US" dirty="0" smtClean="0">
              <a:solidFill>
                <a:schemeClr val="tx1">
                  <a:lumMod val="85000"/>
                  <a:lumOff val="15000"/>
                </a:schemeClr>
              </a:solidFill>
            </a:endParaRPr>
          </a:p>
          <a:p>
            <a:endParaRPr lang="en-US" dirty="0" smtClean="0">
              <a:solidFill>
                <a:schemeClr val="tx1">
                  <a:lumMod val="85000"/>
                  <a:lumOff val="15000"/>
                </a:schemeClr>
              </a:solidFill>
            </a:endParaRPr>
          </a:p>
          <a:p>
            <a:r>
              <a:rPr lang="en-US" dirty="0" smtClean="0">
                <a:solidFill>
                  <a:schemeClr val="tx1">
                    <a:lumMod val="85000"/>
                    <a:lumOff val="15000"/>
                  </a:schemeClr>
                </a:solidFill>
              </a:rPr>
              <a:t>Campus Contact: </a:t>
            </a:r>
          </a:p>
          <a:p>
            <a:pPr fontAlgn="base"/>
            <a:r>
              <a:rPr lang="en-US" dirty="0" smtClean="0">
                <a:solidFill>
                  <a:schemeClr val="tx1">
                    <a:lumMod val="85000"/>
                    <a:lumOff val="15000"/>
                  </a:schemeClr>
                </a:solidFill>
              </a:rPr>
              <a:t>Email: </a:t>
            </a:r>
            <a:r>
              <a:rPr lang="en-US" dirty="0" smtClean="0">
                <a:solidFill>
                  <a:schemeClr val="tx1">
                    <a:lumMod val="85000"/>
                    <a:lumOff val="15000"/>
                  </a:schemeClr>
                </a:solidFill>
                <a:hlinkClick r:id="rId7"/>
              </a:rPr>
              <a:t>sogs@uwo.ca</a:t>
            </a:r>
            <a:endParaRPr lang="en-US" dirty="0" smtClean="0">
              <a:solidFill>
                <a:schemeClr val="tx1">
                  <a:lumMod val="85000"/>
                  <a:lumOff val="15000"/>
                </a:schemeClr>
              </a:solidFill>
            </a:endParaRPr>
          </a:p>
          <a:p>
            <a:pPr fontAlgn="base"/>
            <a:r>
              <a:rPr lang="en-US" dirty="0" smtClean="0">
                <a:solidFill>
                  <a:schemeClr val="tx1">
                    <a:lumMod val="85000"/>
                    <a:lumOff val="15000"/>
                  </a:schemeClr>
                </a:solidFill>
              </a:rPr>
              <a:t>Phone: 519 </a:t>
            </a:r>
            <a:r>
              <a:rPr lang="en-US" dirty="0">
                <a:solidFill>
                  <a:schemeClr val="tx1">
                    <a:lumMod val="85000"/>
                    <a:lumOff val="15000"/>
                  </a:schemeClr>
                </a:solidFill>
              </a:rPr>
              <a:t>661-3394 </a:t>
            </a:r>
            <a:r>
              <a:rPr lang="en-US" dirty="0" smtClean="0">
                <a:solidFill>
                  <a:schemeClr val="tx1">
                    <a:lumMod val="85000"/>
                    <a:lumOff val="15000"/>
                  </a:schemeClr>
                </a:solidFill>
              </a:rPr>
              <a:t>Ext. 83394</a:t>
            </a:r>
          </a:p>
          <a:p>
            <a:pPr fontAlgn="base"/>
            <a:r>
              <a:rPr lang="en-US" dirty="0" smtClean="0">
                <a:solidFill>
                  <a:schemeClr val="tx1">
                    <a:lumMod val="85000"/>
                    <a:lumOff val="15000"/>
                  </a:schemeClr>
                </a:solidFill>
              </a:rPr>
              <a:t>Location: Middlesex </a:t>
            </a:r>
            <a:r>
              <a:rPr lang="en-US" dirty="0">
                <a:solidFill>
                  <a:schemeClr val="tx1">
                    <a:lumMod val="85000"/>
                    <a:lumOff val="15000"/>
                  </a:schemeClr>
                </a:solidFill>
              </a:rPr>
              <a:t>College, Room 8</a:t>
            </a:r>
            <a:r>
              <a:rPr lang="en-US" dirty="0"/>
              <a:t/>
            </a:r>
            <a:br>
              <a:rPr lang="en-US" dirty="0"/>
            </a:br>
            <a:endParaRPr lang="en-US" sz="2100" dirty="0" smtClean="0"/>
          </a:p>
          <a:p>
            <a:endParaRPr lang="en-US" sz="2100" dirty="0" smtClean="0"/>
          </a:p>
          <a:p>
            <a:endParaRPr lang="en-US" sz="2100" dirty="0"/>
          </a:p>
        </p:txBody>
      </p:sp>
      <p:sp>
        <p:nvSpPr>
          <p:cNvPr id="23" name="TextBox 22"/>
          <p:cNvSpPr txBox="1"/>
          <p:nvPr/>
        </p:nvSpPr>
        <p:spPr>
          <a:xfrm>
            <a:off x="543097" y="392803"/>
            <a:ext cx="2160000"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2300" cap="none" dirty="0" smtClean="0">
                <a:solidFill>
                  <a:schemeClr val="bg1">
                    <a:lumMod val="65000"/>
                  </a:schemeClr>
                </a:solidFill>
                <a:latin typeface="+mj-lt"/>
                <a:ea typeface="Oswald Light" charset="0"/>
                <a:cs typeface="Oswald Light" charset="0"/>
              </a:rPr>
              <a:t>Step 4</a:t>
            </a:r>
            <a:endParaRPr lang="en-US" sz="2300" cap="none" dirty="0">
              <a:solidFill>
                <a:schemeClr val="bg1">
                  <a:lumMod val="65000"/>
                </a:schemeClr>
              </a:solidFill>
              <a:latin typeface="+mj-lt"/>
              <a:ea typeface="Oswald Light" charset="0"/>
              <a:cs typeface="Oswald Light" charset="0"/>
            </a:endParaRPr>
          </a:p>
        </p:txBody>
      </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2225" y="0"/>
            <a:ext cx="5819775" cy="6856456"/>
          </a:xfrm>
          <a:prstGeom prst="rect">
            <a:avLst/>
          </a:prstGeom>
        </p:spPr>
      </p:pic>
    </p:spTree>
    <p:custDataLst>
      <p:tags r:id="rId1"/>
    </p:custDataLst>
    <p:extLst>
      <p:ext uri="{BB962C8B-B14F-4D97-AF65-F5344CB8AC3E}">
        <p14:creationId xmlns:p14="http://schemas.microsoft.com/office/powerpoint/2010/main" val="41785174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 name="Shape 887"/>
          <p:cNvSpPr/>
          <p:nvPr/>
        </p:nvSpPr>
        <p:spPr>
          <a:xfrm>
            <a:off x="3744874" y="295275"/>
            <a:ext cx="6465926" cy="5211405"/>
          </a:xfrm>
          <a:custGeom>
            <a:avLst/>
            <a:gdLst/>
            <a:ahLst/>
            <a:cxnLst>
              <a:cxn ang="0">
                <a:pos x="wd2" y="hd2"/>
              </a:cxn>
              <a:cxn ang="5400000">
                <a:pos x="wd2" y="hd2"/>
              </a:cxn>
              <a:cxn ang="10800000">
                <a:pos x="wd2" y="hd2"/>
              </a:cxn>
              <a:cxn ang="16200000">
                <a:pos x="wd2" y="hd2"/>
              </a:cxn>
            </a:cxnLst>
            <a:rect l="0" t="0" r="r" b="b"/>
            <a:pathLst>
              <a:path w="21600" h="21600" extrusionOk="0">
                <a:moveTo>
                  <a:pt x="0" y="20601"/>
                </a:moveTo>
                <a:lnTo>
                  <a:pt x="0" y="999"/>
                </a:lnTo>
                <a:cubicBezTo>
                  <a:pt x="0" y="447"/>
                  <a:pt x="308" y="0"/>
                  <a:pt x="687" y="0"/>
                </a:cubicBezTo>
                <a:lnTo>
                  <a:pt x="20913" y="0"/>
                </a:lnTo>
                <a:cubicBezTo>
                  <a:pt x="21292" y="0"/>
                  <a:pt x="21600" y="447"/>
                  <a:pt x="21600" y="999"/>
                </a:cubicBezTo>
                <a:lnTo>
                  <a:pt x="21600" y="20601"/>
                </a:lnTo>
                <a:cubicBezTo>
                  <a:pt x="21600" y="21153"/>
                  <a:pt x="21292" y="21600"/>
                  <a:pt x="20913" y="21600"/>
                </a:cubicBezTo>
                <a:lnTo>
                  <a:pt x="687" y="21600"/>
                </a:lnTo>
                <a:cubicBezTo>
                  <a:pt x="308" y="21600"/>
                  <a:pt x="0" y="21153"/>
                  <a:pt x="0" y="20601"/>
                </a:cubicBezTo>
                <a:lnTo>
                  <a:pt x="0" y="20601"/>
                </a:lnTo>
                <a:close/>
              </a:path>
            </a:pathLst>
          </a:custGeom>
          <a:gradFill flip="none" rotWithShape="1">
            <a:gsLst>
              <a:gs pos="0">
                <a:srgbClr val="D6D6D6"/>
              </a:gs>
              <a:gs pos="41690">
                <a:srgbClr val="CBCBCB"/>
              </a:gs>
              <a:gs pos="47150">
                <a:srgbClr val="C0C0C0"/>
              </a:gs>
              <a:gs pos="100000">
                <a:srgbClr val="D6D6D6"/>
              </a:gs>
            </a:gsLst>
            <a:lin ang="0" scaled="0"/>
          </a:gradFill>
          <a:ln w="12700" cap="flat">
            <a:solidFill>
              <a:srgbClr val="FFFFFF">
                <a:alpha val="41000"/>
              </a:srgbClr>
            </a:solidFill>
            <a:prstDash val="solid"/>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sp>
        <p:nvSpPr>
          <p:cNvPr id="888" name="Shape 888"/>
          <p:cNvSpPr/>
          <p:nvPr/>
        </p:nvSpPr>
        <p:spPr>
          <a:xfrm>
            <a:off x="3739352" y="288605"/>
            <a:ext cx="6471447" cy="4650845"/>
          </a:xfrm>
          <a:custGeom>
            <a:avLst/>
            <a:gdLst/>
            <a:ahLst/>
            <a:cxnLst>
              <a:cxn ang="0">
                <a:pos x="wd2" y="hd2"/>
              </a:cxn>
              <a:cxn ang="5400000">
                <a:pos x="wd2" y="hd2"/>
              </a:cxn>
              <a:cxn ang="10800000">
                <a:pos x="wd2" y="hd2"/>
              </a:cxn>
              <a:cxn ang="16200000">
                <a:pos x="wd2" y="hd2"/>
              </a:cxn>
            </a:cxnLst>
            <a:rect l="0" t="0" r="r" b="b"/>
            <a:pathLst>
              <a:path w="21600" h="21591" extrusionOk="0">
                <a:moveTo>
                  <a:pt x="0" y="21591"/>
                </a:moveTo>
                <a:lnTo>
                  <a:pt x="26" y="1359"/>
                </a:lnTo>
                <a:cubicBezTo>
                  <a:pt x="4" y="1190"/>
                  <a:pt x="12" y="1014"/>
                  <a:pt x="49" y="854"/>
                </a:cubicBezTo>
                <a:cubicBezTo>
                  <a:pt x="77" y="733"/>
                  <a:pt x="121" y="625"/>
                  <a:pt x="168" y="522"/>
                </a:cubicBezTo>
                <a:cubicBezTo>
                  <a:pt x="222" y="401"/>
                  <a:pt x="281" y="287"/>
                  <a:pt x="354" y="204"/>
                </a:cubicBezTo>
                <a:cubicBezTo>
                  <a:pt x="436" y="109"/>
                  <a:pt x="531" y="57"/>
                  <a:pt x="627" y="28"/>
                </a:cubicBezTo>
                <a:cubicBezTo>
                  <a:pt x="732" y="-4"/>
                  <a:pt x="840" y="-9"/>
                  <a:pt x="949" y="16"/>
                </a:cubicBezTo>
                <a:lnTo>
                  <a:pt x="20677" y="16"/>
                </a:lnTo>
                <a:cubicBezTo>
                  <a:pt x="20746" y="10"/>
                  <a:pt x="20815" y="10"/>
                  <a:pt x="20883" y="17"/>
                </a:cubicBezTo>
                <a:cubicBezTo>
                  <a:pt x="20950" y="23"/>
                  <a:pt x="21017" y="36"/>
                  <a:pt x="21082" y="64"/>
                </a:cubicBezTo>
                <a:cubicBezTo>
                  <a:pt x="21213" y="121"/>
                  <a:pt x="21334" y="240"/>
                  <a:pt x="21420" y="425"/>
                </a:cubicBezTo>
                <a:cubicBezTo>
                  <a:pt x="21481" y="554"/>
                  <a:pt x="21518" y="706"/>
                  <a:pt x="21546" y="861"/>
                </a:cubicBezTo>
                <a:cubicBezTo>
                  <a:pt x="21575" y="1021"/>
                  <a:pt x="21593" y="1188"/>
                  <a:pt x="21600" y="1359"/>
                </a:cubicBezTo>
                <a:lnTo>
                  <a:pt x="21600" y="21591"/>
                </a:lnTo>
                <a:cubicBezTo>
                  <a:pt x="21600" y="21569"/>
                  <a:pt x="16200" y="21569"/>
                  <a:pt x="10800" y="21574"/>
                </a:cubicBezTo>
                <a:cubicBezTo>
                  <a:pt x="5400" y="21580"/>
                  <a:pt x="0" y="21591"/>
                  <a:pt x="0" y="21591"/>
                </a:cubicBezTo>
                <a:close/>
              </a:path>
            </a:pathLst>
          </a:custGeom>
          <a:solidFill>
            <a:srgbClr val="1D2023"/>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sp>
        <p:nvSpPr>
          <p:cNvPr id="2" name="Title 1"/>
          <p:cNvSpPr>
            <a:spLocks noGrp="1"/>
          </p:cNvSpPr>
          <p:nvPr>
            <p:ph type="title"/>
          </p:nvPr>
        </p:nvSpPr>
        <p:spPr>
          <a:xfrm>
            <a:off x="530352" y="847806"/>
            <a:ext cx="2984373" cy="535531"/>
          </a:xfrm>
        </p:spPr>
        <p:txBody>
          <a:bodyPr/>
          <a:lstStyle/>
          <a:p>
            <a:pPr lvl="0"/>
            <a:r>
              <a:rPr lang="en-US" dirty="0" smtClean="0">
                <a:sym typeface="Yanone Kaffeesatz Bold"/>
              </a:rPr>
              <a:t>Register with Canadians Abroad </a:t>
            </a:r>
            <a:endParaRPr lang="en-US" dirty="0"/>
          </a:p>
        </p:txBody>
      </p:sp>
      <p:sp>
        <p:nvSpPr>
          <p:cNvPr id="882" name="Shape 882"/>
          <p:cNvSpPr/>
          <p:nvPr/>
        </p:nvSpPr>
        <p:spPr>
          <a:xfrm>
            <a:off x="3987201" y="6019943"/>
            <a:ext cx="4852195" cy="2002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13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grpSp>
        <p:nvGrpSpPr>
          <p:cNvPr id="4" name="Group 3"/>
          <p:cNvGrpSpPr/>
          <p:nvPr/>
        </p:nvGrpSpPr>
        <p:grpSpPr>
          <a:xfrm>
            <a:off x="5341381" y="5503234"/>
            <a:ext cx="2059544" cy="973765"/>
            <a:chOff x="4910465" y="5462438"/>
            <a:chExt cx="1919536" cy="705203"/>
          </a:xfrm>
        </p:grpSpPr>
        <p:sp>
          <p:nvSpPr>
            <p:cNvPr id="883" name="Shape 883"/>
            <p:cNvSpPr/>
            <p:nvPr/>
          </p:nvSpPr>
          <p:spPr>
            <a:xfrm>
              <a:off x="4910465" y="5462438"/>
              <a:ext cx="1919536" cy="705203"/>
            </a:xfrm>
            <a:custGeom>
              <a:avLst/>
              <a:gdLst/>
              <a:ahLst/>
              <a:cxnLst>
                <a:cxn ang="0">
                  <a:pos x="wd2" y="hd2"/>
                </a:cxn>
                <a:cxn ang="5400000">
                  <a:pos x="wd2" y="hd2"/>
                </a:cxn>
                <a:cxn ang="10800000">
                  <a:pos x="wd2" y="hd2"/>
                </a:cxn>
                <a:cxn ang="16200000">
                  <a:pos x="wd2" y="hd2"/>
                </a:cxn>
              </a:cxnLst>
              <a:rect l="0" t="0" r="r" b="b"/>
              <a:pathLst>
                <a:path w="21381" h="21600" extrusionOk="0">
                  <a:moveTo>
                    <a:pt x="3506" y="0"/>
                  </a:moveTo>
                  <a:cubicBezTo>
                    <a:pt x="3506" y="0"/>
                    <a:pt x="3021" y="10208"/>
                    <a:pt x="3021" y="11688"/>
                  </a:cubicBezTo>
                  <a:cubicBezTo>
                    <a:pt x="3021" y="13167"/>
                    <a:pt x="2535" y="14055"/>
                    <a:pt x="2212" y="14942"/>
                  </a:cubicBezTo>
                  <a:cubicBezTo>
                    <a:pt x="1888" y="15830"/>
                    <a:pt x="-53" y="19529"/>
                    <a:pt x="1" y="20121"/>
                  </a:cubicBezTo>
                  <a:cubicBezTo>
                    <a:pt x="55" y="20712"/>
                    <a:pt x="158" y="21600"/>
                    <a:pt x="1457" y="21600"/>
                  </a:cubicBezTo>
                  <a:cubicBezTo>
                    <a:pt x="2756" y="21600"/>
                    <a:pt x="18981" y="21452"/>
                    <a:pt x="19792" y="21452"/>
                  </a:cubicBezTo>
                  <a:cubicBezTo>
                    <a:pt x="20603" y="21452"/>
                    <a:pt x="21547" y="20276"/>
                    <a:pt x="21356" y="19677"/>
                  </a:cubicBezTo>
                  <a:cubicBezTo>
                    <a:pt x="20978" y="18493"/>
                    <a:pt x="19738" y="15978"/>
                    <a:pt x="19199" y="14795"/>
                  </a:cubicBezTo>
                  <a:cubicBezTo>
                    <a:pt x="18836" y="13999"/>
                    <a:pt x="18390" y="12132"/>
                    <a:pt x="18282" y="10948"/>
                  </a:cubicBezTo>
                  <a:cubicBezTo>
                    <a:pt x="18174" y="9764"/>
                    <a:pt x="17689" y="0"/>
                    <a:pt x="17689" y="0"/>
                  </a:cubicBezTo>
                  <a:lnTo>
                    <a:pt x="3506" y="0"/>
                  </a:lnTo>
                  <a:close/>
                </a:path>
              </a:pathLst>
            </a:custGeom>
            <a:gradFill flip="none" rotWithShape="1">
              <a:gsLst>
                <a:gs pos="0">
                  <a:srgbClr val="212121"/>
                </a:gs>
                <a:gs pos="8808">
                  <a:srgbClr val="D6D6D6"/>
                </a:gs>
                <a:gs pos="24352">
                  <a:srgbClr val="FFFFFF"/>
                </a:gs>
                <a:gs pos="40932">
                  <a:srgbClr val="797979"/>
                </a:gs>
                <a:gs pos="63730">
                  <a:srgbClr val="FFFFFF"/>
                </a:gs>
                <a:gs pos="100000">
                  <a:srgbClr val="5E5E5E"/>
                </a:gs>
              </a:gsLst>
              <a:lin ang="16200000" scaled="0"/>
            </a:gradFill>
            <a:ln w="12700" cap="flat">
              <a:noFill/>
              <a:miter lim="400000"/>
            </a:ln>
            <a:effectLst/>
          </p:spPr>
          <p:txBody>
            <a:bodyPr wrap="square" lIns="0" tIns="0" rIns="0" bIns="0" numCol="1" anchor="ctr">
              <a:noAutofit/>
            </a:bodyPr>
            <a:lstStyle/>
            <a:p>
              <a:pPr lvl="0">
                <a:defRPr sz="4200">
                  <a:latin typeface="Gill Sans"/>
                  <a:ea typeface="Gill Sans"/>
                  <a:cs typeface="Gill Sans"/>
                  <a:sym typeface="Gill Sans"/>
                </a:defRPr>
              </a:pPr>
              <a:endParaRPr sz="2953"/>
            </a:p>
          </p:txBody>
        </p:sp>
        <p:sp>
          <p:nvSpPr>
            <p:cNvPr id="884" name="Shape 884"/>
            <p:cNvSpPr/>
            <p:nvPr/>
          </p:nvSpPr>
          <p:spPr>
            <a:xfrm>
              <a:off x="5184104" y="5873001"/>
              <a:ext cx="1379800" cy="28981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21600" y="0"/>
                  </a:lnTo>
                  <a:lnTo>
                    <a:pt x="18189" y="21600"/>
                  </a:lnTo>
                  <a:lnTo>
                    <a:pt x="3411" y="21600"/>
                  </a:lnTo>
                  <a:lnTo>
                    <a:pt x="0" y="0"/>
                  </a:lnTo>
                  <a:close/>
                </a:path>
              </a:pathLst>
            </a:custGeom>
            <a:solidFill>
              <a:srgbClr val="000000">
                <a:alpha val="5000"/>
              </a:srgbClr>
            </a:soli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sp>
          <p:nvSpPr>
            <p:cNvPr id="885" name="Shape 885"/>
            <p:cNvSpPr/>
            <p:nvPr/>
          </p:nvSpPr>
          <p:spPr>
            <a:xfrm>
              <a:off x="4934772" y="6090357"/>
              <a:ext cx="1859099" cy="45887"/>
            </a:xfrm>
            <a:custGeom>
              <a:avLst/>
              <a:gdLst/>
              <a:ahLst/>
              <a:cxnLst>
                <a:cxn ang="0">
                  <a:pos x="wd2" y="hd2"/>
                </a:cxn>
                <a:cxn ang="5400000">
                  <a:pos x="wd2" y="hd2"/>
                </a:cxn>
                <a:cxn ang="10800000">
                  <a:pos x="wd2" y="hd2"/>
                </a:cxn>
                <a:cxn ang="16200000">
                  <a:pos x="wd2" y="hd2"/>
                </a:cxn>
              </a:cxnLst>
              <a:rect l="0" t="0" r="r" b="b"/>
              <a:pathLst>
                <a:path w="21600" h="21600" extrusionOk="0">
                  <a:moveTo>
                    <a:pt x="0" y="4547"/>
                  </a:moveTo>
                  <a:cubicBezTo>
                    <a:pt x="0" y="4547"/>
                    <a:pt x="6524" y="7958"/>
                    <a:pt x="10800" y="7958"/>
                  </a:cubicBezTo>
                  <a:cubicBezTo>
                    <a:pt x="15076" y="7958"/>
                    <a:pt x="21600" y="0"/>
                    <a:pt x="21600" y="0"/>
                  </a:cubicBezTo>
                  <a:cubicBezTo>
                    <a:pt x="21600" y="0"/>
                    <a:pt x="21487" y="13642"/>
                    <a:pt x="18619" y="18189"/>
                  </a:cubicBezTo>
                  <a:cubicBezTo>
                    <a:pt x="16932" y="20864"/>
                    <a:pt x="12263" y="21600"/>
                    <a:pt x="10800" y="21600"/>
                  </a:cubicBezTo>
                  <a:cubicBezTo>
                    <a:pt x="9337" y="21600"/>
                    <a:pt x="3943" y="21600"/>
                    <a:pt x="2869" y="21600"/>
                  </a:cubicBezTo>
                  <a:cubicBezTo>
                    <a:pt x="900" y="21600"/>
                    <a:pt x="0" y="4547"/>
                    <a:pt x="0" y="4547"/>
                  </a:cubicBezTo>
                  <a:close/>
                </a:path>
              </a:pathLst>
            </a:custGeom>
            <a:solidFill>
              <a:srgbClr val="FFFFFF">
                <a:alpha val="70000"/>
              </a:srgbClr>
            </a:solidFill>
            <a:ln w="12700" cap="flat">
              <a:noFill/>
              <a:miter lim="400000"/>
            </a:ln>
            <a:effectLst/>
          </p:spPr>
          <p:txBody>
            <a:bodyPr wrap="square" lIns="0" tIns="0" rIns="0" bIns="0" numCol="1" anchor="ctr">
              <a:noAutofit/>
            </a:bodyPr>
            <a:lstStyle/>
            <a:p>
              <a:pPr lvl="0">
                <a:defRPr sz="4200">
                  <a:latin typeface="Gill Sans"/>
                  <a:ea typeface="Gill Sans"/>
                  <a:cs typeface="Gill Sans"/>
                  <a:sym typeface="Gill Sans"/>
                </a:defRPr>
              </a:pPr>
              <a:endParaRPr sz="2953"/>
            </a:p>
          </p:txBody>
        </p:sp>
      </p:grpSp>
      <p:sp>
        <p:nvSpPr>
          <p:cNvPr id="889" name="Shape 889"/>
          <p:cNvSpPr/>
          <p:nvPr/>
        </p:nvSpPr>
        <p:spPr>
          <a:xfrm>
            <a:off x="5147300" y="5992743"/>
            <a:ext cx="1904171" cy="200274"/>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path>
            </a:pathLst>
          </a:custGeom>
          <a:gradFill flip="none" rotWithShape="1">
            <a:gsLst>
              <a:gs pos="0">
                <a:srgbClr val="000000">
                  <a:alpha val="36000"/>
                </a:srgbClr>
              </a:gs>
              <a:gs pos="97409">
                <a:srgbClr val="000000">
                  <a:alpha val="0"/>
                </a:srgbClr>
              </a:gs>
            </a:gsLst>
            <a:path path="shape">
              <a:fillToRect l="50000" t="50000" r="50000" b="50000"/>
            </a:path>
          </a:gra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a:p>
        </p:txBody>
      </p:sp>
      <p:sp>
        <p:nvSpPr>
          <p:cNvPr id="892" name="Shape 892"/>
          <p:cNvSpPr/>
          <p:nvPr/>
        </p:nvSpPr>
        <p:spPr>
          <a:xfrm>
            <a:off x="6327044" y="2161641"/>
            <a:ext cx="2120081" cy="2576331"/>
          </a:xfrm>
          <a:custGeom>
            <a:avLst/>
            <a:gdLst/>
            <a:ahLst/>
            <a:cxnLst>
              <a:cxn ang="0">
                <a:pos x="wd2" y="hd2"/>
              </a:cxn>
              <a:cxn ang="5400000">
                <a:pos x="wd2" y="hd2"/>
              </a:cxn>
              <a:cxn ang="10800000">
                <a:pos x="wd2" y="hd2"/>
              </a:cxn>
              <a:cxn ang="16200000">
                <a:pos x="wd2" y="hd2"/>
              </a:cxn>
            </a:cxnLst>
            <a:rect l="0" t="0" r="r" b="b"/>
            <a:pathLst>
              <a:path w="21064" h="21233" extrusionOk="0">
                <a:moveTo>
                  <a:pt x="11" y="0"/>
                </a:moveTo>
                <a:lnTo>
                  <a:pt x="20074" y="0"/>
                </a:lnTo>
                <a:cubicBezTo>
                  <a:pt x="20621" y="0"/>
                  <a:pt x="21064" y="301"/>
                  <a:pt x="21064" y="672"/>
                </a:cubicBezTo>
                <a:lnTo>
                  <a:pt x="21064" y="672"/>
                </a:lnTo>
                <a:lnTo>
                  <a:pt x="21064" y="21229"/>
                </a:lnTo>
                <a:cubicBezTo>
                  <a:pt x="21064" y="21600"/>
                  <a:pt x="-536" y="0"/>
                  <a:pt x="11" y="0"/>
                </a:cubicBezTo>
                <a:close/>
              </a:path>
            </a:pathLst>
          </a:custGeom>
          <a:gradFill flip="none" rotWithShape="1">
            <a:gsLst>
              <a:gs pos="0">
                <a:srgbClr val="FFFFFF">
                  <a:alpha val="0"/>
                </a:srgbClr>
              </a:gs>
              <a:gs pos="100000">
                <a:srgbClr val="FFFFFF">
                  <a:alpha val="29000"/>
                </a:srgbClr>
              </a:gs>
            </a:gsLst>
            <a:lin ang="16200000" scaled="0"/>
          </a:gradFill>
          <a:ln w="12700" cap="flat">
            <a:noFill/>
            <a:miter lim="400000"/>
          </a:ln>
          <a:effectLst/>
        </p:spPr>
        <p:txBody>
          <a:bodyPr wrap="square" lIns="0" tIns="0" rIns="0" bIns="0" numCol="1" anchor="ctr">
            <a:noAutofit/>
          </a:bodyPr>
          <a:lstStyle/>
          <a:p>
            <a:pPr lvl="0">
              <a:defRPr sz="4000">
                <a:solidFill>
                  <a:srgbClr val="FFFFFF"/>
                </a:solidFill>
                <a:effectLst>
                  <a:outerShdw blurRad="38100" dist="12700" dir="5400000" rotWithShape="0">
                    <a:srgbClr val="000000">
                      <a:alpha val="50000"/>
                    </a:srgbClr>
                  </a:outerShdw>
                </a:effectLst>
                <a:latin typeface="Gill Sans"/>
                <a:ea typeface="Gill Sans"/>
                <a:cs typeface="Gill Sans"/>
                <a:sym typeface="Gill Sans"/>
              </a:defRPr>
            </a:pPr>
            <a:endParaRPr sz="2812" dirty="0"/>
          </a:p>
        </p:txBody>
      </p:sp>
      <p:sp>
        <p:nvSpPr>
          <p:cNvPr id="39" name="TextBox 38"/>
          <p:cNvSpPr txBox="1"/>
          <p:nvPr/>
        </p:nvSpPr>
        <p:spPr>
          <a:xfrm>
            <a:off x="543097" y="392803"/>
            <a:ext cx="2160000"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2300" cap="none" dirty="0" smtClean="0">
                <a:solidFill>
                  <a:schemeClr val="bg1">
                    <a:lumMod val="65000"/>
                  </a:schemeClr>
                </a:solidFill>
                <a:latin typeface="+mj-lt"/>
                <a:ea typeface="Oswald Light" charset="0"/>
                <a:cs typeface="Oswald Light" charset="0"/>
              </a:rPr>
              <a:t>Step 5</a:t>
            </a:r>
            <a:endParaRPr lang="en-US" sz="2300" cap="none" dirty="0">
              <a:solidFill>
                <a:schemeClr val="bg1">
                  <a:lumMod val="65000"/>
                </a:schemeClr>
              </a:solidFill>
              <a:latin typeface="+mj-lt"/>
              <a:ea typeface="Oswald Light" charset="0"/>
              <a:cs typeface="Oswald Light" charset="0"/>
            </a:endParaRPr>
          </a:p>
        </p:txBody>
      </p:sp>
      <p:pic>
        <p:nvPicPr>
          <p:cNvPr id="15" name="Picture Placeholder 14"/>
          <p:cNvPicPr>
            <a:picLocks noGrp="1" noChangeAspect="1"/>
          </p:cNvPicPr>
          <p:nvPr>
            <p:ph type="pic" sz="quarter" idx="10"/>
          </p:nvPr>
        </p:nvPicPr>
        <p:blipFill rotWithShape="1">
          <a:blip r:embed="rId4"/>
          <a:srcRect l="4766" t="7213" r="54847" b="6228"/>
          <a:stretch/>
        </p:blipFill>
        <p:spPr>
          <a:xfrm>
            <a:off x="3848995" y="494909"/>
            <a:ext cx="6266556" cy="4124325"/>
          </a:xfrm>
          <a:prstGeom prst="rect">
            <a:avLst/>
          </a:prstGeom>
        </p:spPr>
      </p:pic>
      <p:sp>
        <p:nvSpPr>
          <p:cNvPr id="16" name="TextBox 15"/>
          <p:cNvSpPr txBox="1"/>
          <p:nvPr/>
        </p:nvSpPr>
        <p:spPr>
          <a:xfrm>
            <a:off x="530352" y="2854025"/>
            <a:ext cx="2984373" cy="1054724"/>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lnSpc>
                <a:spcPct val="100000"/>
              </a:lnSpc>
            </a:pPr>
            <a:r>
              <a:rPr lang="en-CA" sz="2000" b="1" i="1" dirty="0" smtClean="0">
                <a:solidFill>
                  <a:schemeClr val="tx2"/>
                </a:solidFill>
                <a:latin typeface="+mn-lt"/>
                <a:ea typeface="Lato Light" charset="0"/>
                <a:cs typeface="Lato Light" charset="0"/>
              </a:rPr>
              <a:t>Registration of Canadians Abroad (ROCA)</a:t>
            </a:r>
            <a:endParaRPr lang="en-US" sz="2000" i="1" dirty="0">
              <a:solidFill>
                <a:schemeClr val="tx2"/>
              </a:solidFill>
              <a:latin typeface="+mn-lt"/>
              <a:ea typeface="Lato Light" charset="0"/>
              <a:cs typeface="Lato Light" charset="0"/>
            </a:endParaRPr>
          </a:p>
        </p:txBody>
      </p:sp>
    </p:spTree>
    <p:custDataLst>
      <p:tags r:id="rId1"/>
    </p:custDataLst>
    <p:extLst>
      <p:ext uri="{BB962C8B-B14F-4D97-AF65-F5344CB8AC3E}">
        <p14:creationId xmlns:p14="http://schemas.microsoft.com/office/powerpoint/2010/main" val="3199830658"/>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hape 95"/>
          <p:cNvSpPr>
            <a:spLocks noChangeAspect="1"/>
          </p:cNvSpPr>
          <p:nvPr/>
        </p:nvSpPr>
        <p:spPr>
          <a:xfrm>
            <a:off x="6805513" y="2117241"/>
            <a:ext cx="828000" cy="828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a:p>
        </p:txBody>
      </p:sp>
      <p:sp>
        <p:nvSpPr>
          <p:cNvPr id="12" name="Shape 95"/>
          <p:cNvSpPr>
            <a:spLocks noChangeAspect="1"/>
          </p:cNvSpPr>
          <p:nvPr/>
        </p:nvSpPr>
        <p:spPr>
          <a:xfrm>
            <a:off x="654613" y="2117241"/>
            <a:ext cx="828000" cy="828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tx2">
              <a:lumMod val="20000"/>
              <a:lumOff val="80000"/>
            </a:schemeClr>
          </a:solidFill>
          <a:ln w="12700">
            <a:noFill/>
            <a:miter lim="400000"/>
          </a:ln>
          <a:effectLst/>
        </p:spPr>
        <p:txBody>
          <a:bodyPr lIns="0" tIns="0" rIns="0" bIns="0" anchor="ctr"/>
          <a:lstStyle/>
          <a:p>
            <a:pPr lvl="0">
              <a:defRPr sz="2400">
                <a:solidFill>
                  <a:srgbClr val="FFFFFF"/>
                </a:solidFill>
              </a:defRPr>
            </a:pPr>
            <a:endParaRPr sz="1687"/>
          </a:p>
        </p:txBody>
      </p:sp>
      <p:sp>
        <p:nvSpPr>
          <p:cNvPr id="2" name="Title 1"/>
          <p:cNvSpPr>
            <a:spLocks noGrp="1"/>
          </p:cNvSpPr>
          <p:nvPr>
            <p:ph type="title"/>
          </p:nvPr>
        </p:nvSpPr>
        <p:spPr/>
        <p:txBody>
          <a:bodyPr/>
          <a:lstStyle/>
          <a:p>
            <a:r>
              <a:rPr lang="en-US" dirty="0" smtClean="0"/>
              <a:t>Obtain any required vaccinations or health checks</a:t>
            </a:r>
            <a:endParaRPr lang="en-US" dirty="0"/>
          </a:p>
        </p:txBody>
      </p:sp>
      <p:sp>
        <p:nvSpPr>
          <p:cNvPr id="14" name="TextBox 13"/>
          <p:cNvSpPr txBox="1"/>
          <p:nvPr/>
        </p:nvSpPr>
        <p:spPr>
          <a:xfrm>
            <a:off x="543097" y="392803"/>
            <a:ext cx="2160000"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2300" cap="none" dirty="0" smtClean="0">
                <a:solidFill>
                  <a:schemeClr val="bg1">
                    <a:lumMod val="65000"/>
                  </a:schemeClr>
                </a:solidFill>
                <a:latin typeface="+mj-lt"/>
                <a:ea typeface="Oswald Light" charset="0"/>
                <a:cs typeface="Oswald Light" charset="0"/>
              </a:rPr>
              <a:t>Step 6</a:t>
            </a:r>
            <a:endParaRPr lang="en-US" sz="2300" cap="none" dirty="0">
              <a:solidFill>
                <a:schemeClr val="bg1">
                  <a:lumMod val="65000"/>
                </a:schemeClr>
              </a:solidFill>
              <a:latin typeface="+mj-lt"/>
              <a:ea typeface="Oswald Light" charset="0"/>
              <a:cs typeface="Oswald Light" charset="0"/>
            </a:endParaRPr>
          </a:p>
        </p:txBody>
      </p:sp>
      <p:sp>
        <p:nvSpPr>
          <p:cNvPr id="18" name="TextBox 17"/>
          <p:cNvSpPr txBox="1"/>
          <p:nvPr/>
        </p:nvSpPr>
        <p:spPr>
          <a:xfrm>
            <a:off x="544683" y="3182994"/>
            <a:ext cx="2309320" cy="760356"/>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0000" tIns="46800" rIns="90000" bIns="46800" numCol="1" spcCol="38100" rtlCol="0" anchor="ctr">
            <a:noAutofit/>
          </a:bodyPr>
          <a:lstStyle>
            <a:defPPr>
              <a:defRPr lang="en-US"/>
            </a:defPPr>
            <a:lvl1pPr latinLnBrk="1" hangingPunct="0">
              <a:defRPr>
                <a:latin typeface="+mj-lt"/>
                <a:ea typeface="Oswald Light" charset="0"/>
                <a:cs typeface="Oswald Light" charset="0"/>
              </a:defRPr>
            </a:lvl1pPr>
          </a:lstStyle>
          <a:p>
            <a:r>
              <a:rPr lang="en-US" sz="1600" dirty="0" smtClean="0"/>
              <a:t>Visit the Middlesex London </a:t>
            </a:r>
          </a:p>
          <a:p>
            <a:r>
              <a:rPr lang="en-US" sz="1600" dirty="0" smtClean="0"/>
              <a:t>Health Unit’s Travel </a:t>
            </a:r>
          </a:p>
          <a:p>
            <a:r>
              <a:rPr lang="en-US" sz="1600" dirty="0" smtClean="0"/>
              <a:t>Immunization Clinic</a:t>
            </a:r>
            <a:endParaRPr lang="en-US" sz="1600" dirty="0"/>
          </a:p>
        </p:txBody>
      </p:sp>
      <p:sp>
        <p:nvSpPr>
          <p:cNvPr id="19" name="TextBox 18"/>
          <p:cNvSpPr txBox="1"/>
          <p:nvPr/>
        </p:nvSpPr>
        <p:spPr>
          <a:xfrm>
            <a:off x="543097" y="3943350"/>
            <a:ext cx="2175424" cy="2219839"/>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r>
              <a:rPr lang="en-CA" sz="1400" dirty="0" smtClean="0">
                <a:hlinkClick r:id="rId4"/>
              </a:rPr>
              <a:t>https</a:t>
            </a:r>
            <a:r>
              <a:rPr lang="en-CA" sz="1400" dirty="0">
                <a:hlinkClick r:id="rId4"/>
              </a:rPr>
              <a:t>://www.healthunit.com/travel</a:t>
            </a:r>
            <a:r>
              <a:rPr lang="en-CA" sz="1400" dirty="0"/>
              <a:t> </a:t>
            </a:r>
            <a:endParaRPr lang="en-CA" sz="1400" dirty="0" smtClean="0"/>
          </a:p>
          <a:p>
            <a:pPr marL="171450" indent="-171450" algn="l">
              <a:buFont typeface="Arial" panose="020B0604020202020204" pitchFamily="34" charset="0"/>
              <a:buChar char="•"/>
            </a:pPr>
            <a:r>
              <a:rPr lang="en-CA" sz="1400" dirty="0" smtClean="0"/>
              <a:t>Provide personalized risk assessments, onsite immunizations, and prescriptions for preventative medications</a:t>
            </a:r>
            <a:endParaRPr lang="en-CA" sz="1400" dirty="0"/>
          </a:p>
        </p:txBody>
      </p:sp>
      <p:sp>
        <p:nvSpPr>
          <p:cNvPr id="20" name="TextBox 19"/>
          <p:cNvSpPr txBox="1"/>
          <p:nvPr/>
        </p:nvSpPr>
        <p:spPr>
          <a:xfrm>
            <a:off x="6706453" y="3182994"/>
            <a:ext cx="2314164" cy="448457"/>
          </a:xfrm>
          <a:prstGeom prst="rect">
            <a:avLst/>
          </a:prstGeom>
          <a:no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square" lIns="90000" tIns="46800" rIns="90000" bIns="46800" numCol="1" spcCol="38100" rtlCol="0" anchor="ctr">
            <a:noAutofit/>
          </a:bodyPr>
          <a:lstStyle>
            <a:defPPr>
              <a:defRPr lang="en-US"/>
            </a:defPPr>
            <a:lvl1pPr latinLnBrk="1" hangingPunct="0">
              <a:defRPr>
                <a:latin typeface="+mj-lt"/>
                <a:ea typeface="Oswald Light" charset="0"/>
                <a:cs typeface="Oswald Light" charset="0"/>
              </a:defRPr>
            </a:lvl1pPr>
          </a:lstStyle>
          <a:p>
            <a:r>
              <a:rPr lang="en-US" sz="1600" dirty="0" smtClean="0"/>
              <a:t>Consult Family Doctor</a:t>
            </a:r>
            <a:endParaRPr lang="en-US" sz="1600" dirty="0"/>
          </a:p>
        </p:txBody>
      </p:sp>
      <p:sp>
        <p:nvSpPr>
          <p:cNvPr id="22" name="TextBox 21"/>
          <p:cNvSpPr txBox="1"/>
          <p:nvPr/>
        </p:nvSpPr>
        <p:spPr>
          <a:xfrm>
            <a:off x="6706453" y="3575552"/>
            <a:ext cx="2175424" cy="740845"/>
          </a:xfrm>
          <a:prstGeom prst="rect">
            <a:avLst/>
          </a:prstGeom>
          <a:ln w="12700">
            <a:miter lim="400000"/>
          </a:ln>
        </p:spPr>
        <p:txBody>
          <a:bodyPr wrap="square" lIns="90000" tIns="46800" rIns="90000" bIns="46800">
            <a:spAutoFit/>
          </a:bodyPr>
          <a:lstStyle>
            <a:lvl1pPr lvl="0" algn="just" defTabSz="914400">
              <a:lnSpc>
                <a:spcPct val="125000"/>
              </a:lnSpc>
              <a:defRPr sz="1200">
                <a:latin typeface="Lato Light"/>
                <a:ea typeface="Lato Light"/>
                <a:cs typeface="Lato Light"/>
              </a:defRPr>
            </a:lvl1pPr>
          </a:lstStyle>
          <a:p>
            <a:pPr algn="l">
              <a:lnSpc>
                <a:spcPct val="100000"/>
              </a:lnSpc>
              <a:defRPr/>
            </a:pPr>
            <a:r>
              <a:rPr lang="en-US" sz="1400" dirty="0" smtClean="0">
                <a:solidFill>
                  <a:schemeClr val="tx2"/>
                </a:solidFill>
                <a:latin typeface="+mn-lt"/>
                <a:ea typeface="Lato Light" charset="0"/>
                <a:cs typeface="Lato Light" charset="0"/>
              </a:rPr>
              <a:t>And ask if they can recommend any preventative measures</a:t>
            </a:r>
            <a:endParaRPr lang="en-US" sz="1400" dirty="0">
              <a:solidFill>
                <a:schemeClr val="tx2"/>
              </a:solidFill>
              <a:latin typeface="+mn-lt"/>
              <a:ea typeface="Lato Light" charset="0"/>
              <a:cs typeface="Lato Light" charset="0"/>
            </a:endParaRPr>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7269" y="2254201"/>
            <a:ext cx="602687" cy="602687"/>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81328" y="2198695"/>
            <a:ext cx="676369" cy="676369"/>
          </a:xfrm>
          <a:prstGeom prst="rect">
            <a:avLst/>
          </a:prstGeom>
        </p:spPr>
      </p:pic>
      <p:pic>
        <p:nvPicPr>
          <p:cNvPr id="6" name="Picture Placeholder 5"/>
          <p:cNvPicPr>
            <a:picLocks noGrp="1" noChangeAspect="1"/>
          </p:cNvPicPr>
          <p:nvPr>
            <p:ph type="pic" sz="quarter" idx="10"/>
          </p:nvPr>
        </p:nvPicPr>
        <p:blipFill>
          <a:blip r:embed="rId7">
            <a:extLst>
              <a:ext uri="{28A0092B-C50C-407E-A947-70E740481C1C}">
                <a14:useLocalDpi xmlns:a14="http://schemas.microsoft.com/office/drawing/2010/main" val="0"/>
              </a:ext>
            </a:extLst>
          </a:blip>
          <a:srcRect l="29235" r="29235"/>
          <a:stretch>
            <a:fillRect/>
          </a:stretch>
        </p:blipFill>
        <p:spPr/>
      </p:pic>
      <p:pic>
        <p:nvPicPr>
          <p:cNvPr id="8" name="Picture Placeholder 7"/>
          <p:cNvPicPr>
            <a:picLocks noGrp="1" noChangeAspect="1"/>
          </p:cNvPicPr>
          <p:nvPr>
            <p:ph type="pic" sz="quarter" idx="11"/>
          </p:nvPr>
        </p:nvPicPr>
        <p:blipFill>
          <a:blip r:embed="rId8">
            <a:extLst>
              <a:ext uri="{28A0092B-C50C-407E-A947-70E740481C1C}">
                <a14:useLocalDpi xmlns:a14="http://schemas.microsoft.com/office/drawing/2010/main" val="0"/>
              </a:ext>
            </a:extLst>
          </a:blip>
          <a:srcRect l="3151" r="3151"/>
          <a:stretch>
            <a:fillRect/>
          </a:stretch>
        </p:blipFill>
        <p:spPr/>
      </p:pic>
    </p:spTree>
    <p:custDataLst>
      <p:tags r:id="rId1"/>
    </p:custDataLst>
    <p:extLst>
      <p:ext uri="{BB962C8B-B14F-4D97-AF65-F5344CB8AC3E}">
        <p14:creationId xmlns:p14="http://schemas.microsoft.com/office/powerpoint/2010/main" val="1894319645"/>
      </p:ext>
    </p:extLst>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
            <a:ext cx="12191999" cy="6859909"/>
          </a:xfrm>
          <a:prstGeom prst="rect">
            <a:avLst/>
          </a:prstGeom>
        </p:spPr>
      </p:pic>
      <p:grpSp>
        <p:nvGrpSpPr>
          <p:cNvPr id="19" name="Group 18"/>
          <p:cNvGrpSpPr/>
          <p:nvPr/>
        </p:nvGrpSpPr>
        <p:grpSpPr>
          <a:xfrm>
            <a:off x="-1114425" y="3429953"/>
            <a:ext cx="14573250" cy="1640812"/>
            <a:chOff x="2641601" y="2647810"/>
            <a:chExt cx="6908799" cy="1640812"/>
          </a:xfrm>
        </p:grpSpPr>
        <p:sp>
          <p:nvSpPr>
            <p:cNvPr id="15" name="Shape 471"/>
            <p:cNvSpPr/>
            <p:nvPr/>
          </p:nvSpPr>
          <p:spPr>
            <a:xfrm>
              <a:off x="2641601" y="2647810"/>
              <a:ext cx="6908799" cy="1596812"/>
            </a:xfrm>
            <a:prstGeom prst="roundRect">
              <a:avLst>
                <a:gd name="adj" fmla="val 50000"/>
              </a:avLst>
            </a:prstGeom>
            <a:solidFill>
              <a:srgbClr val="002060">
                <a:alpha val="58000"/>
              </a:srgbClr>
            </a:solidFill>
            <a:ln w="44450" cmpd="sng">
              <a:solidFill>
                <a:schemeClr val="accent1"/>
              </a:solidFill>
              <a:miter lim="400000"/>
            </a:ln>
          </p:spPr>
          <p:txBody>
            <a:bodyPr lIns="32146" rIns="32146"/>
            <a:lstStyle/>
            <a:p>
              <a:pPr lvl="0">
                <a:defRPr sz="2400">
                  <a:solidFill>
                    <a:srgbClr val="FFFFFF"/>
                  </a:solidFill>
                </a:defRPr>
              </a:pPr>
              <a:endParaRPr sz="1687"/>
            </a:p>
          </p:txBody>
        </p:sp>
        <p:sp>
          <p:nvSpPr>
            <p:cNvPr id="16" name="Title 1"/>
            <p:cNvSpPr txBox="1">
              <a:spLocks/>
            </p:cNvSpPr>
            <p:nvPr/>
          </p:nvSpPr>
          <p:spPr>
            <a:xfrm>
              <a:off x="3219451" y="3196801"/>
              <a:ext cx="5667374" cy="1091821"/>
            </a:xfrm>
            <a:prstGeom prst="rect">
              <a:avLst/>
            </a:prstGeom>
          </p:spPr>
          <p:txBody>
            <a:bodyPr>
              <a:noAutofit/>
            </a:bodyPr>
            <a:lstStyle>
              <a:lvl1pPr algn="l" defTabSz="914400" rtl="0" eaLnBrk="1" latinLnBrk="0" hangingPunct="1">
                <a:lnSpc>
                  <a:spcPct val="90000"/>
                </a:lnSpc>
                <a:spcBef>
                  <a:spcPct val="0"/>
                </a:spcBef>
                <a:buNone/>
                <a:defRPr sz="4000" b="0" i="0" kern="1200">
                  <a:solidFill>
                    <a:schemeClr val="tx1"/>
                  </a:solidFill>
                  <a:latin typeface="+mj-lt"/>
                  <a:ea typeface="Oswald Light" charset="0"/>
                  <a:cs typeface="Oswald Light" charset="0"/>
                </a:defRPr>
              </a:lvl1pPr>
            </a:lstStyle>
            <a:p>
              <a:pPr algn="ctr"/>
              <a:r>
                <a:rPr lang="en-US" dirty="0" smtClean="0">
                  <a:solidFill>
                    <a:schemeClr val="bg1"/>
                  </a:solidFill>
                </a:rPr>
                <a:t>Learn how to stay safe abroad</a:t>
              </a:r>
              <a:endParaRPr lang="en-US" dirty="0">
                <a:solidFill>
                  <a:schemeClr val="bg1"/>
                </a:solidFill>
              </a:endParaRPr>
            </a:p>
          </p:txBody>
        </p:sp>
        <p:sp>
          <p:nvSpPr>
            <p:cNvPr id="13" name="TextBox 12"/>
            <p:cNvSpPr txBox="1"/>
            <p:nvPr/>
          </p:nvSpPr>
          <p:spPr>
            <a:xfrm>
              <a:off x="4135145" y="2681149"/>
              <a:ext cx="3784529"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ctr"/>
              <a:r>
                <a:rPr lang="en-US" sz="2300" b="1" cap="none" dirty="0" smtClean="0">
                  <a:solidFill>
                    <a:schemeClr val="bg1">
                      <a:lumMod val="65000"/>
                    </a:schemeClr>
                  </a:solidFill>
                  <a:latin typeface="+mj-lt"/>
                  <a:ea typeface="Oswald Light" charset="0"/>
                  <a:cs typeface="Oswald Light" charset="0"/>
                </a:rPr>
                <a:t>Step 7</a:t>
              </a:r>
              <a:endParaRPr lang="en-US" sz="2300" b="1" cap="none" dirty="0">
                <a:solidFill>
                  <a:schemeClr val="bg1">
                    <a:lumMod val="65000"/>
                  </a:schemeClr>
                </a:solidFill>
                <a:latin typeface="+mj-lt"/>
                <a:ea typeface="Oswald Light" charset="0"/>
                <a:cs typeface="Oswald Light" charset="0"/>
              </a:endParaRPr>
            </a:p>
          </p:txBody>
        </p:sp>
      </p:grpSp>
    </p:spTree>
    <p:custDataLst>
      <p:tags r:id="rId1"/>
    </p:custDataLst>
    <p:extLst>
      <p:ext uri="{BB962C8B-B14F-4D97-AF65-F5344CB8AC3E}">
        <p14:creationId xmlns:p14="http://schemas.microsoft.com/office/powerpoint/2010/main" val="3083527703"/>
      </p:ext>
    </p:extLst>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hape 47"/>
          <p:cNvSpPr>
            <a:spLocks noChangeAspect="1"/>
          </p:cNvSpPr>
          <p:nvPr/>
        </p:nvSpPr>
        <p:spPr>
          <a:xfrm>
            <a:off x="4673959" y="2361543"/>
            <a:ext cx="2134800" cy="21348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solidFill>
              <a:schemeClr val="accent4">
                <a:lumMod val="60000"/>
                <a:lumOff val="40000"/>
              </a:schemeClr>
            </a:solidFill>
            <a:miter lim="400000"/>
          </a:ln>
        </p:spPr>
        <p:txBody>
          <a:bodyPr lIns="32146" rIns="32146"/>
          <a:lstStyle/>
          <a:p>
            <a:pPr defTabSz="642915">
              <a:defRPr sz="5600">
                <a:latin typeface="Gill Sans"/>
                <a:ea typeface="Gill Sans"/>
                <a:cs typeface="Gill Sans"/>
                <a:sym typeface="Gill Sans"/>
              </a:defRPr>
            </a:pPr>
            <a:endParaRPr sz="3937"/>
          </a:p>
        </p:txBody>
      </p:sp>
      <p:sp>
        <p:nvSpPr>
          <p:cNvPr id="5" name="Shape 48"/>
          <p:cNvSpPr/>
          <p:nvPr/>
        </p:nvSpPr>
        <p:spPr>
          <a:xfrm>
            <a:off x="1" y="2357123"/>
            <a:ext cx="5771959" cy="2143641"/>
          </a:xfrm>
          <a:prstGeom prst="rect">
            <a:avLst/>
          </a:prstGeom>
          <a:solidFill>
            <a:schemeClr val="tx2"/>
          </a:solidFill>
          <a:ln w="12700">
            <a:miter lim="400000"/>
          </a:ln>
        </p:spPr>
        <p:txBody>
          <a:bodyPr lIns="32146" rIns="32146"/>
          <a:lstStyle/>
          <a:p>
            <a:pPr defTabSz="642915">
              <a:defRPr sz="5600">
                <a:latin typeface="Gill Sans"/>
                <a:ea typeface="Gill Sans"/>
                <a:cs typeface="Gill Sans"/>
                <a:sym typeface="Gill Sans"/>
              </a:defRPr>
            </a:pPr>
            <a:endParaRPr sz="3937" dirty="0"/>
          </a:p>
        </p:txBody>
      </p:sp>
      <p:sp>
        <p:nvSpPr>
          <p:cNvPr id="2" name="Title 1"/>
          <p:cNvSpPr>
            <a:spLocks noGrp="1"/>
          </p:cNvSpPr>
          <p:nvPr>
            <p:ph type="title"/>
          </p:nvPr>
        </p:nvSpPr>
        <p:spPr>
          <a:xfrm>
            <a:off x="534049" y="2640587"/>
            <a:ext cx="4195711" cy="880241"/>
          </a:xfrm>
        </p:spPr>
        <p:txBody>
          <a:bodyPr/>
          <a:lstStyle/>
          <a:p>
            <a:r>
              <a:rPr lang="en-US" dirty="0" smtClean="0">
                <a:latin typeface="+mn-lt"/>
              </a:rPr>
              <a:t>International SOS</a:t>
            </a:r>
            <a:endParaRPr lang="en-US" dirty="0">
              <a:latin typeface="+mn-lt"/>
            </a:endParaRPr>
          </a:p>
        </p:txBody>
      </p:sp>
      <p:sp>
        <p:nvSpPr>
          <p:cNvPr id="7" name="Shape 52"/>
          <p:cNvSpPr/>
          <p:nvPr/>
        </p:nvSpPr>
        <p:spPr>
          <a:xfrm>
            <a:off x="4932505" y="879503"/>
            <a:ext cx="2842777" cy="5133601"/>
          </a:xfrm>
          <a:custGeom>
            <a:avLst/>
            <a:gdLst/>
            <a:ahLst/>
            <a:cxnLst>
              <a:cxn ang="0">
                <a:pos x="wd2" y="hd2"/>
              </a:cxn>
              <a:cxn ang="5400000">
                <a:pos x="wd2" y="hd2"/>
              </a:cxn>
              <a:cxn ang="10800000">
                <a:pos x="wd2" y="hd2"/>
              </a:cxn>
              <a:cxn ang="16200000">
                <a:pos x="wd2" y="hd2"/>
              </a:cxn>
            </a:cxnLst>
            <a:rect l="0" t="0" r="r" b="b"/>
            <a:pathLst>
              <a:path w="21593" h="20833" extrusionOk="0">
                <a:moveTo>
                  <a:pt x="105" y="113"/>
                </a:moveTo>
                <a:cubicBezTo>
                  <a:pt x="5830" y="-354"/>
                  <a:pt x="11634" y="645"/>
                  <a:pt x="15772" y="2810"/>
                </a:cubicBezTo>
                <a:cubicBezTo>
                  <a:pt x="19603" y="4814"/>
                  <a:pt x="21586" y="7597"/>
                  <a:pt x="21593" y="10464"/>
                </a:cubicBezTo>
                <a:cubicBezTo>
                  <a:pt x="21600" y="13161"/>
                  <a:pt x="19854" y="15792"/>
                  <a:pt x="16398" y="17757"/>
                </a:cubicBezTo>
                <a:cubicBezTo>
                  <a:pt x="12200" y="20143"/>
                  <a:pt x="6042" y="21246"/>
                  <a:pt x="0" y="20693"/>
                </a:cubicBezTo>
              </a:path>
            </a:pathLst>
          </a:custGeom>
          <a:ln w="22225">
            <a:solidFill>
              <a:schemeClr val="tx2">
                <a:lumMod val="20000"/>
                <a:lumOff val="80000"/>
              </a:schemeClr>
            </a:solidFill>
            <a:prstDash val="solid"/>
            <a:miter/>
          </a:ln>
        </p:spPr>
        <p:txBody>
          <a:bodyPr lIns="32146" rIns="32146"/>
          <a:lstStyle/>
          <a:p>
            <a:pPr lvl="0">
              <a:defRPr sz="2400"/>
            </a:pPr>
            <a:endParaRPr sz="1687"/>
          </a:p>
        </p:txBody>
      </p:sp>
      <p:sp>
        <p:nvSpPr>
          <p:cNvPr id="9" name="Shape 54"/>
          <p:cNvSpPr/>
          <p:nvPr/>
        </p:nvSpPr>
        <p:spPr>
          <a:xfrm rot="10800000" flipV="1">
            <a:off x="4390707" y="5370844"/>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10" name="Shape 55"/>
          <p:cNvSpPr/>
          <p:nvPr/>
        </p:nvSpPr>
        <p:spPr>
          <a:xfrm rot="10800000" flipV="1">
            <a:off x="4531689" y="5512072"/>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1" name="Shape 56"/>
          <p:cNvSpPr/>
          <p:nvPr/>
        </p:nvSpPr>
        <p:spPr>
          <a:xfrm rot="10800000" flipV="1">
            <a:off x="6401121" y="4762473"/>
            <a:ext cx="1133813"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12" name="Shape 57"/>
          <p:cNvSpPr/>
          <p:nvPr/>
        </p:nvSpPr>
        <p:spPr>
          <a:xfrm rot="10800000" flipV="1">
            <a:off x="6542103" y="490370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3" name="Shape 58"/>
          <p:cNvSpPr/>
          <p:nvPr/>
        </p:nvSpPr>
        <p:spPr>
          <a:xfrm rot="10800000" flipV="1">
            <a:off x="6409593" y="1022193"/>
            <a:ext cx="1133814" cy="1135796"/>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14" name="Shape 59"/>
          <p:cNvSpPr/>
          <p:nvPr/>
        </p:nvSpPr>
        <p:spPr>
          <a:xfrm rot="10800000" flipV="1">
            <a:off x="6550575" y="1163421"/>
            <a:ext cx="851850"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15" name="Shape 60"/>
          <p:cNvSpPr/>
          <p:nvPr/>
        </p:nvSpPr>
        <p:spPr>
          <a:xfrm rot="10800000" flipV="1">
            <a:off x="7199402" y="2858805"/>
            <a:ext cx="1133813"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a:noFill/>
            <a:prstDash val="solid"/>
            <a:miter/>
          </a:ln>
        </p:spPr>
        <p:txBody>
          <a:bodyPr lIns="32146" rIns="32146"/>
          <a:lstStyle/>
          <a:p>
            <a:pPr defTabSz="642915">
              <a:defRPr sz="5600">
                <a:latin typeface="Gill Sans"/>
                <a:ea typeface="Gill Sans"/>
                <a:cs typeface="Gill Sans"/>
                <a:sym typeface="Gill Sans"/>
              </a:defRPr>
            </a:pPr>
            <a:endParaRPr sz="3937"/>
          </a:p>
        </p:txBody>
      </p:sp>
      <p:sp>
        <p:nvSpPr>
          <p:cNvPr id="16" name="Shape 61"/>
          <p:cNvSpPr/>
          <p:nvPr/>
        </p:nvSpPr>
        <p:spPr>
          <a:xfrm rot="10800000" flipV="1">
            <a:off x="7340383" y="3000033"/>
            <a:ext cx="851851" cy="853341"/>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24" name="Shape 69"/>
          <p:cNvSpPr/>
          <p:nvPr/>
        </p:nvSpPr>
        <p:spPr>
          <a:xfrm rot="10800000" flipV="1">
            <a:off x="4390706" y="351246"/>
            <a:ext cx="1133814" cy="1135797"/>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rgbClr val="DCDDE0">
              <a:alpha val="27843"/>
            </a:srgbClr>
          </a:solidFill>
          <a:ln w="19050" cap="flat">
            <a:noFill/>
            <a:prstDash val="solid"/>
            <a:miter lim="8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a:p>
        </p:txBody>
      </p:sp>
      <p:sp>
        <p:nvSpPr>
          <p:cNvPr id="25" name="Shape 70"/>
          <p:cNvSpPr/>
          <p:nvPr/>
        </p:nvSpPr>
        <p:spPr>
          <a:xfrm rot="10800000" flipV="1">
            <a:off x="4531688" y="492472"/>
            <a:ext cx="851851" cy="853342"/>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accent3"/>
          </a:solidFill>
          <a:ln w="12700" cap="flat">
            <a:noFill/>
            <a:miter lim="400000"/>
          </a:ln>
          <a:effectLst/>
        </p:spPr>
        <p:txBody>
          <a:bodyPr wrap="square" lIns="32146" tIns="32146" rIns="32146" bIns="32146" numCol="1" anchor="t">
            <a:noAutofit/>
          </a:bodyPr>
          <a:lstStyle/>
          <a:p>
            <a:pPr defTabSz="642915">
              <a:defRPr sz="5600">
                <a:latin typeface="Gill Sans"/>
                <a:ea typeface="Gill Sans"/>
                <a:cs typeface="Gill Sans"/>
                <a:sym typeface="Gill Sans"/>
              </a:defRPr>
            </a:pPr>
            <a:endParaRPr sz="3937"/>
          </a:p>
        </p:txBody>
      </p:sp>
      <p:sp>
        <p:nvSpPr>
          <p:cNvPr id="43" name="TextBox 42"/>
          <p:cNvSpPr txBox="1"/>
          <p:nvPr/>
        </p:nvSpPr>
        <p:spPr>
          <a:xfrm>
            <a:off x="1327003" y="281663"/>
            <a:ext cx="2178630" cy="590034"/>
          </a:xfrm>
          <a:prstGeom prst="rect">
            <a:avLst/>
          </a:prstGeom>
          <a:ln w="12700">
            <a:miter lim="400000"/>
          </a:ln>
          <a:effectLst/>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2300" cap="none" dirty="0" smtClean="0">
                <a:latin typeface="+mn-lt"/>
                <a:ea typeface="Oswald Light" charset="0"/>
                <a:cs typeface="Oswald Light" charset="0"/>
              </a:rPr>
              <a:t>Assistance 24/7</a:t>
            </a:r>
            <a:endParaRPr lang="en-US" sz="2300" cap="none" dirty="0">
              <a:latin typeface="+mn-lt"/>
              <a:ea typeface="Oswald Light" charset="0"/>
              <a:cs typeface="Oswald Light" charset="0"/>
            </a:endParaRPr>
          </a:p>
        </p:txBody>
      </p:sp>
      <p:sp>
        <p:nvSpPr>
          <p:cNvPr id="48" name="TextBox 47"/>
          <p:cNvSpPr txBox="1"/>
          <p:nvPr/>
        </p:nvSpPr>
        <p:spPr>
          <a:xfrm>
            <a:off x="1327003" y="764299"/>
            <a:ext cx="3034700" cy="740845"/>
          </a:xfrm>
          <a:prstGeom prst="rect">
            <a:avLst/>
          </a:prstGeom>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lvl="0" algn="l">
              <a:lnSpc>
                <a:spcPct val="100000"/>
              </a:lnSpc>
            </a:pPr>
            <a:r>
              <a:rPr lang="en-US" sz="2100" dirty="0" smtClean="0">
                <a:solidFill>
                  <a:schemeClr val="tx2"/>
                </a:solidFill>
                <a:latin typeface="+mn-lt"/>
                <a:ea typeface="Lato Light" charset="0"/>
                <a:cs typeface="Lato Light" charset="0"/>
              </a:rPr>
              <a:t>Call, email or chat with them at any time</a:t>
            </a:r>
            <a:endParaRPr lang="en-US" sz="2100" dirty="0">
              <a:solidFill>
                <a:schemeClr val="tx2"/>
              </a:solidFill>
              <a:latin typeface="+mn-lt"/>
              <a:ea typeface="Lato Light" charset="0"/>
              <a:cs typeface="Lato Light" charset="0"/>
            </a:endParaRPr>
          </a:p>
        </p:txBody>
      </p:sp>
      <p:sp>
        <p:nvSpPr>
          <p:cNvPr id="50" name="TextBox 49"/>
          <p:cNvSpPr txBox="1"/>
          <p:nvPr/>
        </p:nvSpPr>
        <p:spPr>
          <a:xfrm>
            <a:off x="666750" y="5234751"/>
            <a:ext cx="3397082" cy="590034"/>
          </a:xfrm>
          <a:prstGeom prst="rect">
            <a:avLst/>
          </a:prstGeom>
          <a:ln w="12700">
            <a:miter lim="400000"/>
          </a:ln>
          <a:effectLst/>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2300" cap="none" dirty="0" smtClean="0">
                <a:latin typeface="+mn-lt"/>
                <a:ea typeface="Oswald Light" charset="0"/>
                <a:cs typeface="Oswald Light" charset="0"/>
              </a:rPr>
              <a:t>Comprehensive Database</a:t>
            </a:r>
            <a:endParaRPr lang="en-US" sz="2300" cap="none" dirty="0">
              <a:latin typeface="+mn-lt"/>
              <a:ea typeface="Oswald Light" charset="0"/>
              <a:cs typeface="Oswald Light" charset="0"/>
            </a:endParaRPr>
          </a:p>
        </p:txBody>
      </p:sp>
      <p:sp>
        <p:nvSpPr>
          <p:cNvPr id="51" name="TextBox 50"/>
          <p:cNvSpPr txBox="1"/>
          <p:nvPr/>
        </p:nvSpPr>
        <p:spPr>
          <a:xfrm>
            <a:off x="666750" y="5724370"/>
            <a:ext cx="3760318" cy="970495"/>
          </a:xfrm>
          <a:prstGeom prst="rect">
            <a:avLst/>
          </a:prstGeom>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lvl="0" algn="l">
              <a:lnSpc>
                <a:spcPct val="100000"/>
              </a:lnSpc>
            </a:pPr>
            <a:r>
              <a:rPr lang="en-US" sz="2100" dirty="0" smtClean="0">
                <a:solidFill>
                  <a:schemeClr val="tx2"/>
                </a:solidFill>
                <a:latin typeface="+mn-lt"/>
                <a:ea typeface="Lato Light" charset="0"/>
                <a:cs typeface="Lato Light" charset="0"/>
              </a:rPr>
              <a:t>Access to ISOS provides you with a wealth of information on your destination countries. </a:t>
            </a:r>
            <a:endParaRPr lang="en-US" sz="2100" dirty="0">
              <a:solidFill>
                <a:schemeClr val="tx2"/>
              </a:solidFill>
              <a:latin typeface="+mn-lt"/>
              <a:ea typeface="Lato Light" charset="0"/>
              <a:cs typeface="Lato Light" charset="0"/>
            </a:endParaRPr>
          </a:p>
        </p:txBody>
      </p:sp>
      <p:sp>
        <p:nvSpPr>
          <p:cNvPr id="52" name="TextBox 51"/>
          <p:cNvSpPr txBox="1"/>
          <p:nvPr/>
        </p:nvSpPr>
        <p:spPr>
          <a:xfrm>
            <a:off x="7666253" y="879065"/>
            <a:ext cx="4062314" cy="535148"/>
          </a:xfrm>
          <a:prstGeom prst="rect">
            <a:avLst/>
          </a:prstGeom>
          <a:ln w="12700">
            <a:miter lim="400000"/>
          </a:ln>
          <a:effectLst/>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2300" cap="none" dirty="0" smtClean="0">
                <a:latin typeface="+mn-lt"/>
                <a:ea typeface="Oswald Light" charset="0"/>
                <a:cs typeface="Oswald Light" charset="0"/>
              </a:rPr>
              <a:t>Emergency AND Non-emergency</a:t>
            </a:r>
            <a:endParaRPr lang="en-US" sz="2300" cap="none" dirty="0">
              <a:latin typeface="+mn-lt"/>
              <a:ea typeface="Oswald Light" charset="0"/>
              <a:cs typeface="Oswald Light" charset="0"/>
            </a:endParaRPr>
          </a:p>
        </p:txBody>
      </p:sp>
      <p:sp>
        <p:nvSpPr>
          <p:cNvPr id="53" name="TextBox 52"/>
          <p:cNvSpPr txBox="1"/>
          <p:nvPr/>
        </p:nvSpPr>
        <p:spPr>
          <a:xfrm>
            <a:off x="7666255" y="1312226"/>
            <a:ext cx="3652485" cy="740845"/>
          </a:xfrm>
          <a:prstGeom prst="rect">
            <a:avLst/>
          </a:prstGeom>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lvl="0" algn="l">
              <a:lnSpc>
                <a:spcPct val="100000"/>
              </a:lnSpc>
            </a:pPr>
            <a:r>
              <a:rPr lang="en-US" sz="2100" dirty="0" smtClean="0">
                <a:solidFill>
                  <a:schemeClr val="tx2"/>
                </a:solidFill>
                <a:latin typeface="+mn-lt"/>
                <a:ea typeface="Lato Light" charset="0"/>
                <a:cs typeface="Lato Light" charset="0"/>
              </a:rPr>
              <a:t>Students can contact ISOS for any assistance </a:t>
            </a:r>
            <a:endParaRPr lang="en-US" sz="2100" dirty="0">
              <a:solidFill>
                <a:schemeClr val="tx2"/>
              </a:solidFill>
              <a:latin typeface="+mn-lt"/>
              <a:ea typeface="Lato Light" charset="0"/>
              <a:cs typeface="Lato Light" charset="0"/>
            </a:endParaRPr>
          </a:p>
        </p:txBody>
      </p:sp>
      <p:sp>
        <p:nvSpPr>
          <p:cNvPr id="54" name="TextBox 53"/>
          <p:cNvSpPr txBox="1"/>
          <p:nvPr/>
        </p:nvSpPr>
        <p:spPr>
          <a:xfrm>
            <a:off x="7657545" y="4800336"/>
            <a:ext cx="4444259" cy="590034"/>
          </a:xfrm>
          <a:prstGeom prst="rect">
            <a:avLst/>
          </a:prstGeom>
          <a:ln w="12700">
            <a:miter lim="400000"/>
          </a:ln>
          <a:effectLst/>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2300" cap="none" dirty="0" smtClean="0">
                <a:latin typeface="+mn-lt"/>
                <a:ea typeface="Oswald Light" charset="0"/>
                <a:cs typeface="Oswald Light" charset="0"/>
              </a:rPr>
              <a:t>Security advice and feedback</a:t>
            </a:r>
            <a:endParaRPr lang="en-US" sz="2300" cap="none" dirty="0">
              <a:latin typeface="+mn-lt"/>
              <a:ea typeface="Oswald Light" charset="0"/>
              <a:cs typeface="Oswald Light" charset="0"/>
            </a:endParaRPr>
          </a:p>
        </p:txBody>
      </p:sp>
      <p:sp>
        <p:nvSpPr>
          <p:cNvPr id="55" name="TextBox 54"/>
          <p:cNvSpPr txBox="1"/>
          <p:nvPr/>
        </p:nvSpPr>
        <p:spPr>
          <a:xfrm>
            <a:off x="7666253" y="5340148"/>
            <a:ext cx="3428627" cy="1243092"/>
          </a:xfrm>
          <a:prstGeom prst="rect">
            <a:avLst/>
          </a:prstGeom>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lvl="0" algn="l">
              <a:lnSpc>
                <a:spcPct val="100000"/>
              </a:lnSpc>
            </a:pPr>
            <a:r>
              <a:rPr lang="en-US" sz="2100" dirty="0" smtClean="0">
                <a:solidFill>
                  <a:schemeClr val="tx2"/>
                </a:solidFill>
                <a:latin typeface="+mn-lt"/>
                <a:ea typeface="Lato Light" charset="0"/>
                <a:cs typeface="Lato Light" charset="0"/>
              </a:rPr>
              <a:t>ISOS can provide feedback on the security of any destination</a:t>
            </a:r>
            <a:endParaRPr lang="en-US" sz="2100" dirty="0">
              <a:solidFill>
                <a:schemeClr val="tx2"/>
              </a:solidFill>
              <a:latin typeface="+mn-lt"/>
              <a:ea typeface="Lato Light" charset="0"/>
              <a:cs typeface="Lato Light" charset="0"/>
            </a:endParaRPr>
          </a:p>
        </p:txBody>
      </p:sp>
      <p:sp>
        <p:nvSpPr>
          <p:cNvPr id="56" name="TextBox 55"/>
          <p:cNvSpPr txBox="1"/>
          <p:nvPr/>
        </p:nvSpPr>
        <p:spPr>
          <a:xfrm>
            <a:off x="8466771" y="2398246"/>
            <a:ext cx="3345784" cy="590034"/>
          </a:xfrm>
          <a:prstGeom prst="rect">
            <a:avLst/>
          </a:prstGeom>
          <a:ln w="12700">
            <a:miter lim="400000"/>
          </a:ln>
          <a:effectLst/>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2300" cap="none" dirty="0" smtClean="0">
                <a:latin typeface="+mn-lt"/>
                <a:ea typeface="Oswald Light" charset="0"/>
                <a:cs typeface="Oswald Light" charset="0"/>
              </a:rPr>
              <a:t>Immediate Security Alerts</a:t>
            </a:r>
            <a:endParaRPr lang="en-US" sz="2300" cap="none" dirty="0">
              <a:latin typeface="+mn-lt"/>
              <a:ea typeface="Oswald Light" charset="0"/>
              <a:cs typeface="Oswald Light" charset="0"/>
            </a:endParaRPr>
          </a:p>
        </p:txBody>
      </p:sp>
      <p:sp>
        <p:nvSpPr>
          <p:cNvPr id="57" name="TextBox 56"/>
          <p:cNvSpPr txBox="1"/>
          <p:nvPr/>
        </p:nvSpPr>
        <p:spPr>
          <a:xfrm>
            <a:off x="8466771" y="2887192"/>
            <a:ext cx="3261796" cy="1381828"/>
          </a:xfrm>
          <a:prstGeom prst="rect">
            <a:avLst/>
          </a:prstGeom>
          <a:ln w="12700">
            <a:miter lim="400000"/>
          </a:ln>
        </p:spPr>
        <p:txBody>
          <a:bodyPr wrap="square" lIns="90000" tIns="46800" rIns="90000" bIns="46800">
            <a:noAutofit/>
          </a:bodyPr>
          <a:lstStyle>
            <a:lvl1pPr lvl="0" algn="just" defTabSz="914400">
              <a:lnSpc>
                <a:spcPct val="125000"/>
              </a:lnSpc>
              <a:defRPr sz="1200">
                <a:latin typeface="Lato Light"/>
                <a:ea typeface="Lato Light"/>
                <a:cs typeface="Lato Light"/>
              </a:defRPr>
            </a:lvl1pPr>
          </a:lstStyle>
          <a:p>
            <a:pPr lvl="0" algn="l">
              <a:lnSpc>
                <a:spcPct val="100000"/>
              </a:lnSpc>
            </a:pPr>
            <a:r>
              <a:rPr lang="en-US" sz="2100" dirty="0" smtClean="0">
                <a:solidFill>
                  <a:schemeClr val="tx2"/>
                </a:solidFill>
                <a:latin typeface="+mn-lt"/>
                <a:ea typeface="Lato Light" charset="0"/>
                <a:cs typeface="Lato Light" charset="0"/>
              </a:rPr>
              <a:t>If anything were to happen, subscribers will get immediate alerts relevant to their location/s</a:t>
            </a:r>
            <a:endParaRPr lang="en-US" sz="2100" dirty="0">
              <a:solidFill>
                <a:schemeClr val="tx2"/>
              </a:solidFill>
              <a:latin typeface="+mn-lt"/>
              <a:ea typeface="Lato Light" charset="0"/>
              <a:cs typeface="Lato Light" charset="0"/>
            </a:endParaRPr>
          </a:p>
        </p:txBody>
      </p:sp>
      <p:sp>
        <p:nvSpPr>
          <p:cNvPr id="40" name="Shape - graph"/>
          <p:cNvSpPr/>
          <p:nvPr/>
        </p:nvSpPr>
        <p:spPr>
          <a:xfrm>
            <a:off x="6762925" y="5140120"/>
            <a:ext cx="410204" cy="380502"/>
          </a:xfrm>
          <a:custGeom>
            <a:avLst/>
            <a:gdLst/>
            <a:ahLst/>
            <a:cxnLst>
              <a:cxn ang="0">
                <a:pos x="wd2" y="hd2"/>
              </a:cxn>
              <a:cxn ang="5400000">
                <a:pos x="wd2" y="hd2"/>
              </a:cxn>
              <a:cxn ang="10800000">
                <a:pos x="wd2" y="hd2"/>
              </a:cxn>
              <a:cxn ang="16200000">
                <a:pos x="wd2" y="hd2"/>
              </a:cxn>
            </a:cxnLst>
            <a:rect l="0" t="0" r="r" b="b"/>
            <a:pathLst>
              <a:path w="21600" h="21600" extrusionOk="0">
                <a:moveTo>
                  <a:pt x="7369" y="21600"/>
                </a:moveTo>
                <a:cubicBezTo>
                  <a:pt x="7454" y="21600"/>
                  <a:pt x="7539" y="21600"/>
                  <a:pt x="7624" y="21600"/>
                </a:cubicBezTo>
                <a:cubicBezTo>
                  <a:pt x="7624" y="21600"/>
                  <a:pt x="7708" y="21600"/>
                  <a:pt x="7793" y="21600"/>
                </a:cubicBezTo>
                <a:cubicBezTo>
                  <a:pt x="14231" y="21600"/>
                  <a:pt x="14231" y="21600"/>
                  <a:pt x="14231" y="21600"/>
                </a:cubicBezTo>
                <a:cubicBezTo>
                  <a:pt x="14315" y="21600"/>
                  <a:pt x="14400" y="21600"/>
                  <a:pt x="14485" y="21600"/>
                </a:cubicBezTo>
                <a:cubicBezTo>
                  <a:pt x="14485" y="21600"/>
                  <a:pt x="14569" y="21600"/>
                  <a:pt x="14654" y="21600"/>
                </a:cubicBezTo>
                <a:cubicBezTo>
                  <a:pt x="21092" y="21600"/>
                  <a:pt x="21092" y="21600"/>
                  <a:pt x="21092" y="21600"/>
                </a:cubicBezTo>
                <a:cubicBezTo>
                  <a:pt x="21431" y="21600"/>
                  <a:pt x="21600" y="21418"/>
                  <a:pt x="21600" y="21053"/>
                </a:cubicBezTo>
                <a:cubicBezTo>
                  <a:pt x="21600" y="12851"/>
                  <a:pt x="21600" y="12851"/>
                  <a:pt x="21600" y="12851"/>
                </a:cubicBezTo>
                <a:cubicBezTo>
                  <a:pt x="21600" y="12577"/>
                  <a:pt x="21431" y="12304"/>
                  <a:pt x="21092" y="12304"/>
                </a:cubicBezTo>
                <a:cubicBezTo>
                  <a:pt x="14739" y="12304"/>
                  <a:pt x="14739" y="12304"/>
                  <a:pt x="14739" y="12304"/>
                </a:cubicBezTo>
                <a:cubicBezTo>
                  <a:pt x="14739" y="5742"/>
                  <a:pt x="14739" y="5742"/>
                  <a:pt x="14739" y="5742"/>
                </a:cubicBezTo>
                <a:cubicBezTo>
                  <a:pt x="14739" y="5468"/>
                  <a:pt x="14569" y="5195"/>
                  <a:pt x="14231" y="5195"/>
                </a:cubicBezTo>
                <a:cubicBezTo>
                  <a:pt x="7878" y="5195"/>
                  <a:pt x="7878" y="5195"/>
                  <a:pt x="7878" y="5195"/>
                </a:cubicBezTo>
                <a:cubicBezTo>
                  <a:pt x="7878" y="547"/>
                  <a:pt x="7878" y="547"/>
                  <a:pt x="7878" y="547"/>
                </a:cubicBezTo>
                <a:cubicBezTo>
                  <a:pt x="7878" y="273"/>
                  <a:pt x="7708" y="0"/>
                  <a:pt x="7369" y="0"/>
                </a:cubicBezTo>
                <a:cubicBezTo>
                  <a:pt x="508" y="0"/>
                  <a:pt x="508" y="0"/>
                  <a:pt x="508" y="0"/>
                </a:cubicBezTo>
                <a:cubicBezTo>
                  <a:pt x="254" y="0"/>
                  <a:pt x="0" y="273"/>
                  <a:pt x="0" y="547"/>
                </a:cubicBezTo>
                <a:cubicBezTo>
                  <a:pt x="0" y="21053"/>
                  <a:pt x="0" y="21053"/>
                  <a:pt x="0" y="21053"/>
                </a:cubicBezTo>
                <a:cubicBezTo>
                  <a:pt x="0" y="21418"/>
                  <a:pt x="254" y="21600"/>
                  <a:pt x="508" y="21600"/>
                </a:cubicBezTo>
                <a:lnTo>
                  <a:pt x="7369" y="21600"/>
                </a:lnTo>
                <a:close/>
                <a:moveTo>
                  <a:pt x="20584" y="13397"/>
                </a:moveTo>
                <a:cubicBezTo>
                  <a:pt x="20584" y="20506"/>
                  <a:pt x="20584" y="20506"/>
                  <a:pt x="20584" y="20506"/>
                </a:cubicBezTo>
                <a:cubicBezTo>
                  <a:pt x="14739" y="20506"/>
                  <a:pt x="14739" y="20506"/>
                  <a:pt x="14739" y="20506"/>
                </a:cubicBezTo>
                <a:cubicBezTo>
                  <a:pt x="14739" y="13397"/>
                  <a:pt x="14739" y="13397"/>
                  <a:pt x="14739" y="13397"/>
                </a:cubicBezTo>
                <a:lnTo>
                  <a:pt x="20584" y="13397"/>
                </a:lnTo>
                <a:close/>
                <a:moveTo>
                  <a:pt x="13722" y="6289"/>
                </a:moveTo>
                <a:cubicBezTo>
                  <a:pt x="13722" y="20506"/>
                  <a:pt x="13722" y="20506"/>
                  <a:pt x="13722" y="20506"/>
                </a:cubicBezTo>
                <a:cubicBezTo>
                  <a:pt x="7878" y="20506"/>
                  <a:pt x="7878" y="20506"/>
                  <a:pt x="7878" y="20506"/>
                </a:cubicBezTo>
                <a:cubicBezTo>
                  <a:pt x="7878" y="6289"/>
                  <a:pt x="7878" y="6289"/>
                  <a:pt x="7878" y="6289"/>
                </a:cubicBezTo>
                <a:lnTo>
                  <a:pt x="13722" y="6289"/>
                </a:lnTo>
                <a:close/>
                <a:moveTo>
                  <a:pt x="1016" y="1094"/>
                </a:moveTo>
                <a:cubicBezTo>
                  <a:pt x="6861" y="1094"/>
                  <a:pt x="6861" y="1094"/>
                  <a:pt x="6861" y="1094"/>
                </a:cubicBezTo>
                <a:cubicBezTo>
                  <a:pt x="6861" y="20506"/>
                  <a:pt x="6861" y="20506"/>
                  <a:pt x="6861" y="20506"/>
                </a:cubicBezTo>
                <a:cubicBezTo>
                  <a:pt x="1016" y="20506"/>
                  <a:pt x="1016" y="20506"/>
                  <a:pt x="1016" y="20506"/>
                </a:cubicBezTo>
                <a:lnTo>
                  <a:pt x="1016" y="1094"/>
                </a:ln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a:p>
        </p:txBody>
      </p:sp>
      <p:sp>
        <p:nvSpPr>
          <p:cNvPr id="41" name="shape -bullhorn"/>
          <p:cNvSpPr/>
          <p:nvPr/>
        </p:nvSpPr>
        <p:spPr>
          <a:xfrm>
            <a:off x="4755321" y="5735121"/>
            <a:ext cx="404584" cy="407245"/>
          </a:xfrm>
          <a:custGeom>
            <a:avLst/>
            <a:gdLst/>
            <a:ahLst/>
            <a:cxnLst>
              <a:cxn ang="0">
                <a:pos x="wd2" y="hd2"/>
              </a:cxn>
              <a:cxn ang="5400000">
                <a:pos x="wd2" y="hd2"/>
              </a:cxn>
              <a:cxn ang="10800000">
                <a:pos x="wd2" y="hd2"/>
              </a:cxn>
              <a:cxn ang="16200000">
                <a:pos x="wd2" y="hd2"/>
              </a:cxn>
            </a:cxnLst>
            <a:rect l="0" t="0" r="r" b="b"/>
            <a:pathLst>
              <a:path w="21600" h="21571" extrusionOk="0">
                <a:moveTo>
                  <a:pt x="19200" y="6519"/>
                </a:moveTo>
                <a:cubicBezTo>
                  <a:pt x="19200" y="481"/>
                  <a:pt x="19200" y="481"/>
                  <a:pt x="19200" y="481"/>
                </a:cubicBezTo>
                <a:cubicBezTo>
                  <a:pt x="19200" y="311"/>
                  <a:pt x="19114" y="141"/>
                  <a:pt x="18943" y="56"/>
                </a:cubicBezTo>
                <a:cubicBezTo>
                  <a:pt x="18771" y="-29"/>
                  <a:pt x="18514" y="-29"/>
                  <a:pt x="18343" y="141"/>
                </a:cubicBezTo>
                <a:cubicBezTo>
                  <a:pt x="12600" y="4308"/>
                  <a:pt x="12600" y="4308"/>
                  <a:pt x="12600" y="4308"/>
                </a:cubicBezTo>
                <a:cubicBezTo>
                  <a:pt x="4114" y="4308"/>
                  <a:pt x="4114" y="4308"/>
                  <a:pt x="4114" y="4308"/>
                </a:cubicBezTo>
                <a:cubicBezTo>
                  <a:pt x="3857" y="4308"/>
                  <a:pt x="3600" y="4478"/>
                  <a:pt x="3600" y="4818"/>
                </a:cubicBezTo>
                <a:cubicBezTo>
                  <a:pt x="3600" y="5158"/>
                  <a:pt x="3600" y="5158"/>
                  <a:pt x="3600" y="5158"/>
                </a:cubicBezTo>
                <a:cubicBezTo>
                  <a:pt x="1543" y="5414"/>
                  <a:pt x="0" y="7114"/>
                  <a:pt x="0" y="9240"/>
                </a:cubicBezTo>
                <a:cubicBezTo>
                  <a:pt x="0" y="11366"/>
                  <a:pt x="1543" y="13067"/>
                  <a:pt x="3600" y="13322"/>
                </a:cubicBezTo>
                <a:cubicBezTo>
                  <a:pt x="3600" y="13747"/>
                  <a:pt x="3600" y="13747"/>
                  <a:pt x="3600" y="13747"/>
                </a:cubicBezTo>
                <a:cubicBezTo>
                  <a:pt x="3600" y="14002"/>
                  <a:pt x="3857" y="14258"/>
                  <a:pt x="4114" y="14258"/>
                </a:cubicBezTo>
                <a:cubicBezTo>
                  <a:pt x="4886" y="14258"/>
                  <a:pt x="4886" y="14258"/>
                  <a:pt x="4886" y="14258"/>
                </a:cubicBezTo>
                <a:cubicBezTo>
                  <a:pt x="7886" y="21316"/>
                  <a:pt x="7886" y="21316"/>
                  <a:pt x="7886" y="21316"/>
                </a:cubicBezTo>
                <a:cubicBezTo>
                  <a:pt x="7971" y="21486"/>
                  <a:pt x="8143" y="21571"/>
                  <a:pt x="8400" y="21571"/>
                </a:cubicBezTo>
                <a:cubicBezTo>
                  <a:pt x="11743" y="21571"/>
                  <a:pt x="11743" y="21571"/>
                  <a:pt x="11743" y="21571"/>
                </a:cubicBezTo>
                <a:cubicBezTo>
                  <a:pt x="11914" y="21571"/>
                  <a:pt x="12086" y="21486"/>
                  <a:pt x="12171" y="21401"/>
                </a:cubicBezTo>
                <a:cubicBezTo>
                  <a:pt x="12257" y="21231"/>
                  <a:pt x="12257" y="21061"/>
                  <a:pt x="12171" y="20891"/>
                </a:cubicBezTo>
                <a:cubicBezTo>
                  <a:pt x="9343" y="14258"/>
                  <a:pt x="9343" y="14258"/>
                  <a:pt x="9343" y="14258"/>
                </a:cubicBezTo>
                <a:cubicBezTo>
                  <a:pt x="12600" y="14258"/>
                  <a:pt x="12600" y="14258"/>
                  <a:pt x="12600" y="14258"/>
                </a:cubicBezTo>
                <a:cubicBezTo>
                  <a:pt x="18343" y="18510"/>
                  <a:pt x="18343" y="18510"/>
                  <a:pt x="18343" y="18510"/>
                </a:cubicBezTo>
                <a:cubicBezTo>
                  <a:pt x="18429" y="18595"/>
                  <a:pt x="18600" y="18595"/>
                  <a:pt x="18686" y="18595"/>
                </a:cubicBezTo>
                <a:cubicBezTo>
                  <a:pt x="18771" y="18595"/>
                  <a:pt x="18857" y="18595"/>
                  <a:pt x="18943" y="18595"/>
                </a:cubicBezTo>
                <a:cubicBezTo>
                  <a:pt x="19114" y="18510"/>
                  <a:pt x="19200" y="18340"/>
                  <a:pt x="19200" y="18084"/>
                </a:cubicBezTo>
                <a:cubicBezTo>
                  <a:pt x="19200" y="11877"/>
                  <a:pt x="19200" y="11877"/>
                  <a:pt x="19200" y="11877"/>
                </a:cubicBezTo>
                <a:cubicBezTo>
                  <a:pt x="20571" y="11791"/>
                  <a:pt x="21600" y="10601"/>
                  <a:pt x="21600" y="9240"/>
                </a:cubicBezTo>
                <a:cubicBezTo>
                  <a:pt x="21600" y="7880"/>
                  <a:pt x="20571" y="6689"/>
                  <a:pt x="19200" y="6519"/>
                </a:cubicBezTo>
                <a:close/>
                <a:moveTo>
                  <a:pt x="1029" y="9240"/>
                </a:moveTo>
                <a:cubicBezTo>
                  <a:pt x="1029" y="7710"/>
                  <a:pt x="2143" y="6434"/>
                  <a:pt x="3600" y="6179"/>
                </a:cubicBezTo>
                <a:cubicBezTo>
                  <a:pt x="3600" y="12302"/>
                  <a:pt x="3600" y="12302"/>
                  <a:pt x="3600" y="12302"/>
                </a:cubicBezTo>
                <a:cubicBezTo>
                  <a:pt x="2143" y="12047"/>
                  <a:pt x="1029" y="10771"/>
                  <a:pt x="1029" y="9240"/>
                </a:cubicBezTo>
                <a:close/>
                <a:moveTo>
                  <a:pt x="10971" y="20551"/>
                </a:moveTo>
                <a:cubicBezTo>
                  <a:pt x="8743" y="20551"/>
                  <a:pt x="8743" y="20551"/>
                  <a:pt x="8743" y="20551"/>
                </a:cubicBezTo>
                <a:cubicBezTo>
                  <a:pt x="6000" y="14258"/>
                  <a:pt x="6000" y="14258"/>
                  <a:pt x="6000" y="14258"/>
                </a:cubicBezTo>
                <a:cubicBezTo>
                  <a:pt x="8229" y="14258"/>
                  <a:pt x="8229" y="14258"/>
                  <a:pt x="8229" y="14258"/>
                </a:cubicBezTo>
                <a:lnTo>
                  <a:pt x="10971" y="20551"/>
                </a:lnTo>
                <a:close/>
                <a:moveTo>
                  <a:pt x="18171" y="17064"/>
                </a:moveTo>
                <a:cubicBezTo>
                  <a:pt x="13029" y="13322"/>
                  <a:pt x="13029" y="13322"/>
                  <a:pt x="13029" y="13322"/>
                </a:cubicBezTo>
                <a:cubicBezTo>
                  <a:pt x="12943" y="13237"/>
                  <a:pt x="12857" y="13237"/>
                  <a:pt x="12771" y="13237"/>
                </a:cubicBezTo>
                <a:cubicBezTo>
                  <a:pt x="4629" y="13237"/>
                  <a:pt x="4629" y="13237"/>
                  <a:pt x="4629" y="13237"/>
                </a:cubicBezTo>
                <a:cubicBezTo>
                  <a:pt x="4629" y="5328"/>
                  <a:pt x="4629" y="5328"/>
                  <a:pt x="4629" y="5328"/>
                </a:cubicBezTo>
                <a:cubicBezTo>
                  <a:pt x="12257" y="5328"/>
                  <a:pt x="12257" y="5328"/>
                  <a:pt x="12257" y="5328"/>
                </a:cubicBezTo>
                <a:cubicBezTo>
                  <a:pt x="12257" y="9240"/>
                  <a:pt x="12257" y="9240"/>
                  <a:pt x="12257" y="9240"/>
                </a:cubicBezTo>
                <a:cubicBezTo>
                  <a:pt x="12257" y="9580"/>
                  <a:pt x="12429" y="9751"/>
                  <a:pt x="12771" y="9751"/>
                </a:cubicBezTo>
                <a:cubicBezTo>
                  <a:pt x="13029" y="9751"/>
                  <a:pt x="13286" y="9580"/>
                  <a:pt x="13286" y="9240"/>
                </a:cubicBezTo>
                <a:cubicBezTo>
                  <a:pt x="13286" y="5073"/>
                  <a:pt x="13286" y="5073"/>
                  <a:pt x="13286" y="5073"/>
                </a:cubicBezTo>
                <a:cubicBezTo>
                  <a:pt x="18171" y="1502"/>
                  <a:pt x="18171" y="1502"/>
                  <a:pt x="18171" y="1502"/>
                </a:cubicBezTo>
                <a:lnTo>
                  <a:pt x="18171" y="17064"/>
                </a:lnTo>
                <a:close/>
                <a:moveTo>
                  <a:pt x="19200" y="10856"/>
                </a:moveTo>
                <a:cubicBezTo>
                  <a:pt x="19200" y="7625"/>
                  <a:pt x="19200" y="7625"/>
                  <a:pt x="19200" y="7625"/>
                </a:cubicBezTo>
                <a:cubicBezTo>
                  <a:pt x="19971" y="7710"/>
                  <a:pt x="20571" y="8390"/>
                  <a:pt x="20571" y="9240"/>
                </a:cubicBezTo>
                <a:cubicBezTo>
                  <a:pt x="20571" y="10091"/>
                  <a:pt x="19971" y="10771"/>
                  <a:pt x="19200" y="10856"/>
                </a:cubicBezTo>
                <a:close/>
              </a:path>
            </a:pathLst>
          </a:custGeom>
          <a:solidFill>
            <a:schemeClr val="bg1"/>
          </a:solidFill>
          <a:ln w="12700">
            <a:miter lim="400000"/>
          </a:ln>
        </p:spPr>
        <p:txBody>
          <a:bodyPr lIns="32146" rIns="32146"/>
          <a:lstStyle/>
          <a:p>
            <a:pPr defTabSz="642915">
              <a:defRPr sz="1800">
                <a:latin typeface="Calibri"/>
                <a:ea typeface="Calibri"/>
                <a:cs typeface="Calibri"/>
                <a:sym typeface="Calibri"/>
              </a:defRPr>
            </a:pPr>
            <a:endParaRPr sz="1266"/>
          </a:p>
        </p:txBody>
      </p:sp>
      <p:sp>
        <p:nvSpPr>
          <p:cNvPr id="44" name="Freeform - lightbulb"/>
          <p:cNvSpPr>
            <a:spLocks noEditPoints="1"/>
          </p:cNvSpPr>
          <p:nvPr/>
        </p:nvSpPr>
        <p:spPr bwMode="auto">
          <a:xfrm>
            <a:off x="4814263" y="710781"/>
            <a:ext cx="286701" cy="416727"/>
          </a:xfrm>
          <a:custGeom>
            <a:avLst/>
            <a:gdLst>
              <a:gd name="T0" fmla="*/ 2636 w 5182"/>
              <a:gd name="T1" fmla="*/ 0 h 7558"/>
              <a:gd name="T2" fmla="*/ 2337 w 5182"/>
              <a:gd name="T3" fmla="*/ 0 h 7558"/>
              <a:gd name="T4" fmla="*/ 90 w 5182"/>
              <a:gd name="T5" fmla="*/ 2219 h 7558"/>
              <a:gd name="T6" fmla="*/ 779 w 5182"/>
              <a:gd name="T7" fmla="*/ 4289 h 7558"/>
              <a:gd name="T8" fmla="*/ 1318 w 5182"/>
              <a:gd name="T9" fmla="*/ 5758 h 7558"/>
              <a:gd name="T10" fmla="*/ 1318 w 5182"/>
              <a:gd name="T11" fmla="*/ 6028 h 7558"/>
              <a:gd name="T12" fmla="*/ 1498 w 5182"/>
              <a:gd name="T13" fmla="*/ 6208 h 7558"/>
              <a:gd name="T14" fmla="*/ 3774 w 5182"/>
              <a:gd name="T15" fmla="*/ 6208 h 7558"/>
              <a:gd name="T16" fmla="*/ 3954 w 5182"/>
              <a:gd name="T17" fmla="*/ 6028 h 7558"/>
              <a:gd name="T18" fmla="*/ 3954 w 5182"/>
              <a:gd name="T19" fmla="*/ 5758 h 7558"/>
              <a:gd name="T20" fmla="*/ 4523 w 5182"/>
              <a:gd name="T21" fmla="*/ 4259 h 7558"/>
              <a:gd name="T22" fmla="*/ 5182 w 5182"/>
              <a:gd name="T23" fmla="*/ 2549 h 7558"/>
              <a:gd name="T24" fmla="*/ 2636 w 5182"/>
              <a:gd name="T25" fmla="*/ 0 h 7558"/>
              <a:gd name="T26" fmla="*/ 4283 w 5182"/>
              <a:gd name="T27" fmla="*/ 4019 h 7558"/>
              <a:gd name="T28" fmla="*/ 3595 w 5182"/>
              <a:gd name="T29" fmla="*/ 5758 h 7558"/>
              <a:gd name="T30" fmla="*/ 3595 w 5182"/>
              <a:gd name="T31" fmla="*/ 5848 h 7558"/>
              <a:gd name="T32" fmla="*/ 1678 w 5182"/>
              <a:gd name="T33" fmla="*/ 5848 h 7558"/>
              <a:gd name="T34" fmla="*/ 1678 w 5182"/>
              <a:gd name="T35" fmla="*/ 5758 h 7558"/>
              <a:gd name="T36" fmla="*/ 1049 w 5182"/>
              <a:gd name="T37" fmla="*/ 4049 h 7558"/>
              <a:gd name="T38" fmla="*/ 450 w 5182"/>
              <a:gd name="T39" fmla="*/ 2249 h 7558"/>
              <a:gd name="T40" fmla="*/ 2397 w 5182"/>
              <a:gd name="T41" fmla="*/ 360 h 7558"/>
              <a:gd name="T42" fmla="*/ 2636 w 5182"/>
              <a:gd name="T43" fmla="*/ 360 h 7558"/>
              <a:gd name="T44" fmla="*/ 4822 w 5182"/>
              <a:gd name="T45" fmla="*/ 2549 h 7558"/>
              <a:gd name="T46" fmla="*/ 4283 w 5182"/>
              <a:gd name="T47" fmla="*/ 4019 h 7558"/>
              <a:gd name="T48" fmla="*/ 3714 w 5182"/>
              <a:gd name="T49" fmla="*/ 6508 h 7558"/>
              <a:gd name="T50" fmla="*/ 1558 w 5182"/>
              <a:gd name="T51" fmla="*/ 6508 h 7558"/>
              <a:gd name="T52" fmla="*/ 1378 w 5182"/>
              <a:gd name="T53" fmla="*/ 6688 h 7558"/>
              <a:gd name="T54" fmla="*/ 1558 w 5182"/>
              <a:gd name="T55" fmla="*/ 6868 h 7558"/>
              <a:gd name="T56" fmla="*/ 3714 w 5182"/>
              <a:gd name="T57" fmla="*/ 6868 h 7558"/>
              <a:gd name="T58" fmla="*/ 3894 w 5182"/>
              <a:gd name="T59" fmla="*/ 6688 h 7558"/>
              <a:gd name="T60" fmla="*/ 3714 w 5182"/>
              <a:gd name="T61" fmla="*/ 6508 h 7558"/>
              <a:gd name="T62" fmla="*/ 3265 w 5182"/>
              <a:gd name="T63" fmla="*/ 7198 h 7558"/>
              <a:gd name="T64" fmla="*/ 2007 w 5182"/>
              <a:gd name="T65" fmla="*/ 7198 h 7558"/>
              <a:gd name="T66" fmla="*/ 1827 w 5182"/>
              <a:gd name="T67" fmla="*/ 7378 h 7558"/>
              <a:gd name="T68" fmla="*/ 2007 w 5182"/>
              <a:gd name="T69" fmla="*/ 7558 h 7558"/>
              <a:gd name="T70" fmla="*/ 3265 w 5182"/>
              <a:gd name="T71" fmla="*/ 7558 h 7558"/>
              <a:gd name="T72" fmla="*/ 3445 w 5182"/>
              <a:gd name="T73" fmla="*/ 7378 h 7558"/>
              <a:gd name="T74" fmla="*/ 3265 w 5182"/>
              <a:gd name="T75" fmla="*/ 7198 h 7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182" h="7558">
                <a:moveTo>
                  <a:pt x="2636" y="0"/>
                </a:moveTo>
                <a:cubicBezTo>
                  <a:pt x="2546" y="0"/>
                  <a:pt x="2426" y="0"/>
                  <a:pt x="2337" y="0"/>
                </a:cubicBezTo>
                <a:cubicBezTo>
                  <a:pt x="1198" y="120"/>
                  <a:pt x="240" y="1049"/>
                  <a:pt x="90" y="2219"/>
                </a:cubicBezTo>
                <a:cubicBezTo>
                  <a:pt x="0" y="2969"/>
                  <a:pt x="240" y="3749"/>
                  <a:pt x="779" y="4289"/>
                </a:cubicBezTo>
                <a:cubicBezTo>
                  <a:pt x="1139" y="4679"/>
                  <a:pt x="1318" y="5189"/>
                  <a:pt x="1318" y="5758"/>
                </a:cubicBezTo>
                <a:cubicBezTo>
                  <a:pt x="1318" y="6028"/>
                  <a:pt x="1318" y="6028"/>
                  <a:pt x="1318" y="6028"/>
                </a:cubicBezTo>
                <a:cubicBezTo>
                  <a:pt x="1318" y="6118"/>
                  <a:pt x="1408" y="6208"/>
                  <a:pt x="1498" y="6208"/>
                </a:cubicBezTo>
                <a:cubicBezTo>
                  <a:pt x="3774" y="6208"/>
                  <a:pt x="3774" y="6208"/>
                  <a:pt x="3774" y="6208"/>
                </a:cubicBezTo>
                <a:cubicBezTo>
                  <a:pt x="3864" y="6208"/>
                  <a:pt x="3954" y="6118"/>
                  <a:pt x="3954" y="6028"/>
                </a:cubicBezTo>
                <a:cubicBezTo>
                  <a:pt x="3954" y="5758"/>
                  <a:pt x="3954" y="5758"/>
                  <a:pt x="3954" y="5758"/>
                </a:cubicBezTo>
                <a:cubicBezTo>
                  <a:pt x="3954" y="5219"/>
                  <a:pt x="4164" y="4679"/>
                  <a:pt x="4523" y="4259"/>
                </a:cubicBezTo>
                <a:cubicBezTo>
                  <a:pt x="4972" y="3779"/>
                  <a:pt x="5182" y="3179"/>
                  <a:pt x="5182" y="2549"/>
                </a:cubicBezTo>
                <a:cubicBezTo>
                  <a:pt x="5182" y="1139"/>
                  <a:pt x="4044" y="0"/>
                  <a:pt x="2636" y="0"/>
                </a:cubicBezTo>
                <a:close/>
                <a:moveTo>
                  <a:pt x="4283" y="4019"/>
                </a:moveTo>
                <a:cubicBezTo>
                  <a:pt x="3834" y="4499"/>
                  <a:pt x="3595" y="5129"/>
                  <a:pt x="3595" y="5758"/>
                </a:cubicBezTo>
                <a:cubicBezTo>
                  <a:pt x="3595" y="5848"/>
                  <a:pt x="3595" y="5848"/>
                  <a:pt x="3595" y="5848"/>
                </a:cubicBezTo>
                <a:cubicBezTo>
                  <a:pt x="1678" y="5848"/>
                  <a:pt x="1678" y="5848"/>
                  <a:pt x="1678" y="5848"/>
                </a:cubicBezTo>
                <a:cubicBezTo>
                  <a:pt x="1678" y="5758"/>
                  <a:pt x="1678" y="5758"/>
                  <a:pt x="1678" y="5758"/>
                </a:cubicBezTo>
                <a:cubicBezTo>
                  <a:pt x="1678" y="5099"/>
                  <a:pt x="1468" y="4499"/>
                  <a:pt x="1049" y="4049"/>
                </a:cubicBezTo>
                <a:cubicBezTo>
                  <a:pt x="599" y="3569"/>
                  <a:pt x="390" y="2909"/>
                  <a:pt x="450" y="2249"/>
                </a:cubicBezTo>
                <a:cubicBezTo>
                  <a:pt x="570" y="1259"/>
                  <a:pt x="1378" y="480"/>
                  <a:pt x="2397" y="360"/>
                </a:cubicBezTo>
                <a:cubicBezTo>
                  <a:pt x="2456" y="360"/>
                  <a:pt x="2546" y="360"/>
                  <a:pt x="2636" y="360"/>
                </a:cubicBezTo>
                <a:cubicBezTo>
                  <a:pt x="3834" y="360"/>
                  <a:pt x="4822" y="1319"/>
                  <a:pt x="4822" y="2549"/>
                </a:cubicBezTo>
                <a:cubicBezTo>
                  <a:pt x="4822" y="3089"/>
                  <a:pt x="4643" y="3599"/>
                  <a:pt x="4283" y="4019"/>
                </a:cubicBezTo>
                <a:close/>
                <a:moveTo>
                  <a:pt x="3714" y="6508"/>
                </a:moveTo>
                <a:cubicBezTo>
                  <a:pt x="1558" y="6508"/>
                  <a:pt x="1558" y="6508"/>
                  <a:pt x="1558" y="6508"/>
                </a:cubicBezTo>
                <a:cubicBezTo>
                  <a:pt x="1468" y="6508"/>
                  <a:pt x="1378" y="6598"/>
                  <a:pt x="1378" y="6688"/>
                </a:cubicBezTo>
                <a:cubicBezTo>
                  <a:pt x="1378" y="6808"/>
                  <a:pt x="1468" y="6868"/>
                  <a:pt x="1558" y="6868"/>
                </a:cubicBezTo>
                <a:cubicBezTo>
                  <a:pt x="3714" y="6868"/>
                  <a:pt x="3714" y="6868"/>
                  <a:pt x="3714" y="6868"/>
                </a:cubicBezTo>
                <a:cubicBezTo>
                  <a:pt x="3804" y="6868"/>
                  <a:pt x="3894" y="6808"/>
                  <a:pt x="3894" y="6688"/>
                </a:cubicBezTo>
                <a:cubicBezTo>
                  <a:pt x="3894" y="6598"/>
                  <a:pt x="3804" y="6508"/>
                  <a:pt x="3714" y="6508"/>
                </a:cubicBezTo>
                <a:close/>
                <a:moveTo>
                  <a:pt x="3265" y="7198"/>
                </a:moveTo>
                <a:cubicBezTo>
                  <a:pt x="2007" y="7198"/>
                  <a:pt x="2007" y="7198"/>
                  <a:pt x="2007" y="7198"/>
                </a:cubicBezTo>
                <a:cubicBezTo>
                  <a:pt x="1917" y="7198"/>
                  <a:pt x="1827" y="7258"/>
                  <a:pt x="1827" y="7378"/>
                </a:cubicBezTo>
                <a:cubicBezTo>
                  <a:pt x="1827" y="7468"/>
                  <a:pt x="1917" y="7558"/>
                  <a:pt x="2007" y="7558"/>
                </a:cubicBezTo>
                <a:cubicBezTo>
                  <a:pt x="3265" y="7558"/>
                  <a:pt x="3265" y="7558"/>
                  <a:pt x="3265" y="7558"/>
                </a:cubicBezTo>
                <a:cubicBezTo>
                  <a:pt x="3355" y="7558"/>
                  <a:pt x="3445" y="7468"/>
                  <a:pt x="3445" y="7378"/>
                </a:cubicBezTo>
                <a:cubicBezTo>
                  <a:pt x="3445" y="7258"/>
                  <a:pt x="3355" y="7198"/>
                  <a:pt x="3265" y="7198"/>
                </a:cubicBezTo>
                <a:close/>
              </a:path>
            </a:pathLst>
          </a:custGeom>
          <a:solidFill>
            <a:schemeClr val="bg1"/>
          </a:solidFill>
          <a:ln w="0">
            <a:noFill/>
            <a:prstDash val="solid"/>
            <a:round/>
            <a:headEnd/>
            <a:tailEnd/>
          </a:ln>
        </p:spPr>
        <p:txBody>
          <a:bodyPr vert="horz" wrap="square" lIns="64294" tIns="32147" rIns="64294" bIns="32147" numCol="1" anchor="t" anchorCtr="0" compatLnSpc="1">
            <a:prstTxWarp prst="textNoShape">
              <a:avLst/>
            </a:prstTxWarp>
          </a:bodyPr>
          <a:lstStyle/>
          <a:p>
            <a:endParaRPr lang="en-US" sz="1780"/>
          </a:p>
        </p:txBody>
      </p:sp>
      <p:sp>
        <p:nvSpPr>
          <p:cNvPr id="45" name="Freeform - head"/>
          <p:cNvSpPr>
            <a:spLocks noEditPoints="1"/>
          </p:cNvSpPr>
          <p:nvPr/>
        </p:nvSpPr>
        <p:spPr bwMode="auto">
          <a:xfrm>
            <a:off x="6800272" y="1374979"/>
            <a:ext cx="352457" cy="430225"/>
          </a:xfrm>
          <a:custGeom>
            <a:avLst/>
            <a:gdLst>
              <a:gd name="T0" fmla="*/ 201 w 208"/>
              <a:gd name="T1" fmla="*/ 135 h 254"/>
              <a:gd name="T2" fmla="*/ 201 w 208"/>
              <a:gd name="T3" fmla="*/ 134 h 254"/>
              <a:gd name="T4" fmla="*/ 201 w 208"/>
              <a:gd name="T5" fmla="*/ 82 h 254"/>
              <a:gd name="T6" fmla="*/ 128 w 208"/>
              <a:gd name="T7" fmla="*/ 0 h 254"/>
              <a:gd name="T8" fmla="*/ 80 w 208"/>
              <a:gd name="T9" fmla="*/ 0 h 254"/>
              <a:gd name="T10" fmla="*/ 7 w 208"/>
              <a:gd name="T11" fmla="*/ 82 h 254"/>
              <a:gd name="T12" fmla="*/ 7 w 208"/>
              <a:gd name="T13" fmla="*/ 135 h 254"/>
              <a:gd name="T14" fmla="*/ 0 w 208"/>
              <a:gd name="T15" fmla="*/ 154 h 254"/>
              <a:gd name="T16" fmla="*/ 31 w 208"/>
              <a:gd name="T17" fmla="*/ 185 h 254"/>
              <a:gd name="T18" fmla="*/ 104 w 208"/>
              <a:gd name="T19" fmla="*/ 254 h 254"/>
              <a:gd name="T20" fmla="*/ 175 w 208"/>
              <a:gd name="T21" fmla="*/ 185 h 254"/>
              <a:gd name="T22" fmla="*/ 177 w 208"/>
              <a:gd name="T23" fmla="*/ 185 h 254"/>
              <a:gd name="T24" fmla="*/ 208 w 208"/>
              <a:gd name="T25" fmla="*/ 154 h 254"/>
              <a:gd name="T26" fmla="*/ 201 w 208"/>
              <a:gd name="T27" fmla="*/ 135 h 254"/>
              <a:gd name="T28" fmla="*/ 19 w 208"/>
              <a:gd name="T29" fmla="*/ 82 h 254"/>
              <a:gd name="T30" fmla="*/ 80 w 208"/>
              <a:gd name="T31" fmla="*/ 12 h 254"/>
              <a:gd name="T32" fmla="*/ 128 w 208"/>
              <a:gd name="T33" fmla="*/ 12 h 254"/>
              <a:gd name="T34" fmla="*/ 189 w 208"/>
              <a:gd name="T35" fmla="*/ 82 h 254"/>
              <a:gd name="T36" fmla="*/ 189 w 208"/>
              <a:gd name="T37" fmla="*/ 126 h 254"/>
              <a:gd name="T38" fmla="*/ 183 w 208"/>
              <a:gd name="T39" fmla="*/ 124 h 254"/>
              <a:gd name="T40" fmla="*/ 182 w 208"/>
              <a:gd name="T41" fmla="*/ 124 h 254"/>
              <a:gd name="T42" fmla="*/ 173 w 208"/>
              <a:gd name="T43" fmla="*/ 124 h 254"/>
              <a:gd name="T44" fmla="*/ 159 w 208"/>
              <a:gd name="T45" fmla="*/ 64 h 254"/>
              <a:gd name="T46" fmla="*/ 158 w 208"/>
              <a:gd name="T47" fmla="*/ 59 h 254"/>
              <a:gd name="T48" fmla="*/ 153 w 208"/>
              <a:gd name="T49" fmla="*/ 57 h 254"/>
              <a:gd name="T50" fmla="*/ 97 w 208"/>
              <a:gd name="T51" fmla="*/ 57 h 254"/>
              <a:gd name="T52" fmla="*/ 25 w 208"/>
              <a:gd name="T53" fmla="*/ 124 h 254"/>
              <a:gd name="T54" fmla="*/ 19 w 208"/>
              <a:gd name="T55" fmla="*/ 126 h 254"/>
              <a:gd name="T56" fmla="*/ 19 w 208"/>
              <a:gd name="T57" fmla="*/ 82 h 254"/>
              <a:gd name="T58" fmla="*/ 177 w 208"/>
              <a:gd name="T59" fmla="*/ 173 h 254"/>
              <a:gd name="T60" fmla="*/ 171 w 208"/>
              <a:gd name="T61" fmla="*/ 173 h 254"/>
              <a:gd name="T62" fmla="*/ 165 w 208"/>
              <a:gd name="T63" fmla="*/ 178 h 254"/>
              <a:gd name="T64" fmla="*/ 104 w 208"/>
              <a:gd name="T65" fmla="*/ 242 h 254"/>
              <a:gd name="T66" fmla="*/ 41 w 208"/>
              <a:gd name="T67" fmla="*/ 178 h 254"/>
              <a:gd name="T68" fmla="*/ 35 w 208"/>
              <a:gd name="T69" fmla="*/ 173 h 254"/>
              <a:gd name="T70" fmla="*/ 35 w 208"/>
              <a:gd name="T71" fmla="*/ 173 h 254"/>
              <a:gd name="T72" fmla="*/ 31 w 208"/>
              <a:gd name="T73" fmla="*/ 173 h 254"/>
              <a:gd name="T74" fmla="*/ 12 w 208"/>
              <a:gd name="T75" fmla="*/ 154 h 254"/>
              <a:gd name="T76" fmla="*/ 31 w 208"/>
              <a:gd name="T77" fmla="*/ 135 h 254"/>
              <a:gd name="T78" fmla="*/ 37 w 208"/>
              <a:gd name="T79" fmla="*/ 129 h 254"/>
              <a:gd name="T80" fmla="*/ 97 w 208"/>
              <a:gd name="T81" fmla="*/ 69 h 254"/>
              <a:gd name="T82" fmla="*/ 146 w 208"/>
              <a:gd name="T83" fmla="*/ 69 h 254"/>
              <a:gd name="T84" fmla="*/ 167 w 208"/>
              <a:gd name="T85" fmla="*/ 134 h 254"/>
              <a:gd name="T86" fmla="*/ 171 w 208"/>
              <a:gd name="T87" fmla="*/ 136 h 254"/>
              <a:gd name="T88" fmla="*/ 181 w 208"/>
              <a:gd name="T89" fmla="*/ 136 h 254"/>
              <a:gd name="T90" fmla="*/ 196 w 208"/>
              <a:gd name="T91" fmla="*/ 154 h 254"/>
              <a:gd name="T92" fmla="*/ 177 w 208"/>
              <a:gd name="T93" fmla="*/ 173 h 254"/>
              <a:gd name="T94" fmla="*/ 62 w 208"/>
              <a:gd name="T95" fmla="*/ 140 h 254"/>
              <a:gd name="T96" fmla="*/ 59 w 208"/>
              <a:gd name="T97" fmla="*/ 147 h 254"/>
              <a:gd name="T98" fmla="*/ 62 w 208"/>
              <a:gd name="T99" fmla="*/ 154 h 254"/>
              <a:gd name="T100" fmla="*/ 69 w 208"/>
              <a:gd name="T101" fmla="*/ 157 h 254"/>
              <a:gd name="T102" fmla="*/ 76 w 208"/>
              <a:gd name="T103" fmla="*/ 154 h 254"/>
              <a:gd name="T104" fmla="*/ 79 w 208"/>
              <a:gd name="T105" fmla="*/ 147 h 254"/>
              <a:gd name="T106" fmla="*/ 76 w 208"/>
              <a:gd name="T107" fmla="*/ 140 h 254"/>
              <a:gd name="T108" fmla="*/ 62 w 208"/>
              <a:gd name="T109" fmla="*/ 140 h 254"/>
              <a:gd name="T110" fmla="*/ 131 w 208"/>
              <a:gd name="T111" fmla="*/ 140 h 254"/>
              <a:gd name="T112" fmla="*/ 128 w 208"/>
              <a:gd name="T113" fmla="*/ 147 h 254"/>
              <a:gd name="T114" fmla="*/ 131 w 208"/>
              <a:gd name="T115" fmla="*/ 154 h 254"/>
              <a:gd name="T116" fmla="*/ 138 w 208"/>
              <a:gd name="T117" fmla="*/ 157 h 254"/>
              <a:gd name="T118" fmla="*/ 146 w 208"/>
              <a:gd name="T119" fmla="*/ 154 h 254"/>
              <a:gd name="T120" fmla="*/ 148 w 208"/>
              <a:gd name="T121" fmla="*/ 147 h 254"/>
              <a:gd name="T122" fmla="*/ 146 w 208"/>
              <a:gd name="T123" fmla="*/ 140 h 254"/>
              <a:gd name="T124" fmla="*/ 131 w 208"/>
              <a:gd name="T125" fmla="*/ 140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8" h="254">
                <a:moveTo>
                  <a:pt x="201" y="135"/>
                </a:moveTo>
                <a:cubicBezTo>
                  <a:pt x="201" y="135"/>
                  <a:pt x="201" y="134"/>
                  <a:pt x="201" y="134"/>
                </a:cubicBezTo>
                <a:cubicBezTo>
                  <a:pt x="201" y="82"/>
                  <a:pt x="201" y="82"/>
                  <a:pt x="201" y="82"/>
                </a:cubicBezTo>
                <a:cubicBezTo>
                  <a:pt x="201" y="44"/>
                  <a:pt x="169" y="0"/>
                  <a:pt x="128" y="0"/>
                </a:cubicBezTo>
                <a:cubicBezTo>
                  <a:pt x="80" y="0"/>
                  <a:pt x="80" y="0"/>
                  <a:pt x="80" y="0"/>
                </a:cubicBezTo>
                <a:cubicBezTo>
                  <a:pt x="38" y="0"/>
                  <a:pt x="7" y="44"/>
                  <a:pt x="7" y="82"/>
                </a:cubicBezTo>
                <a:cubicBezTo>
                  <a:pt x="7" y="135"/>
                  <a:pt x="7" y="135"/>
                  <a:pt x="7" y="135"/>
                </a:cubicBezTo>
                <a:cubicBezTo>
                  <a:pt x="2" y="140"/>
                  <a:pt x="0" y="147"/>
                  <a:pt x="0" y="154"/>
                </a:cubicBezTo>
                <a:cubicBezTo>
                  <a:pt x="0" y="171"/>
                  <a:pt x="14" y="185"/>
                  <a:pt x="31" y="185"/>
                </a:cubicBezTo>
                <a:cubicBezTo>
                  <a:pt x="39" y="221"/>
                  <a:pt x="74" y="254"/>
                  <a:pt x="104" y="254"/>
                </a:cubicBezTo>
                <a:cubicBezTo>
                  <a:pt x="135" y="254"/>
                  <a:pt x="165" y="219"/>
                  <a:pt x="175" y="185"/>
                </a:cubicBezTo>
                <a:cubicBezTo>
                  <a:pt x="176" y="185"/>
                  <a:pt x="176" y="185"/>
                  <a:pt x="177" y="185"/>
                </a:cubicBezTo>
                <a:cubicBezTo>
                  <a:pt x="194" y="185"/>
                  <a:pt x="208" y="171"/>
                  <a:pt x="208" y="154"/>
                </a:cubicBezTo>
                <a:cubicBezTo>
                  <a:pt x="208" y="147"/>
                  <a:pt x="205" y="140"/>
                  <a:pt x="201" y="135"/>
                </a:cubicBezTo>
                <a:close/>
                <a:moveTo>
                  <a:pt x="19" y="82"/>
                </a:moveTo>
                <a:cubicBezTo>
                  <a:pt x="19" y="50"/>
                  <a:pt x="45" y="12"/>
                  <a:pt x="80" y="12"/>
                </a:cubicBezTo>
                <a:cubicBezTo>
                  <a:pt x="128" y="12"/>
                  <a:pt x="128" y="12"/>
                  <a:pt x="128" y="12"/>
                </a:cubicBezTo>
                <a:cubicBezTo>
                  <a:pt x="162" y="12"/>
                  <a:pt x="189" y="50"/>
                  <a:pt x="189" y="82"/>
                </a:cubicBezTo>
                <a:cubicBezTo>
                  <a:pt x="189" y="126"/>
                  <a:pt x="189" y="126"/>
                  <a:pt x="189" y="126"/>
                </a:cubicBezTo>
                <a:cubicBezTo>
                  <a:pt x="187" y="125"/>
                  <a:pt x="185" y="124"/>
                  <a:pt x="183" y="124"/>
                </a:cubicBezTo>
                <a:cubicBezTo>
                  <a:pt x="183" y="124"/>
                  <a:pt x="182" y="124"/>
                  <a:pt x="182" y="124"/>
                </a:cubicBezTo>
                <a:cubicBezTo>
                  <a:pt x="173" y="124"/>
                  <a:pt x="173" y="124"/>
                  <a:pt x="173" y="124"/>
                </a:cubicBezTo>
                <a:cubicBezTo>
                  <a:pt x="149" y="102"/>
                  <a:pt x="159" y="65"/>
                  <a:pt x="159" y="64"/>
                </a:cubicBezTo>
                <a:cubicBezTo>
                  <a:pt x="160" y="63"/>
                  <a:pt x="159" y="61"/>
                  <a:pt x="158" y="59"/>
                </a:cubicBezTo>
                <a:cubicBezTo>
                  <a:pt x="157" y="58"/>
                  <a:pt x="155" y="57"/>
                  <a:pt x="153" y="57"/>
                </a:cubicBezTo>
                <a:cubicBezTo>
                  <a:pt x="97" y="57"/>
                  <a:pt x="97" y="57"/>
                  <a:pt x="97" y="57"/>
                </a:cubicBezTo>
                <a:cubicBezTo>
                  <a:pt x="59" y="57"/>
                  <a:pt x="28" y="86"/>
                  <a:pt x="25" y="124"/>
                </a:cubicBezTo>
                <a:cubicBezTo>
                  <a:pt x="23" y="124"/>
                  <a:pt x="21" y="125"/>
                  <a:pt x="19" y="126"/>
                </a:cubicBezTo>
                <a:lnTo>
                  <a:pt x="19" y="82"/>
                </a:lnTo>
                <a:close/>
                <a:moveTo>
                  <a:pt x="177" y="173"/>
                </a:moveTo>
                <a:cubicBezTo>
                  <a:pt x="176" y="173"/>
                  <a:pt x="172" y="173"/>
                  <a:pt x="171" y="173"/>
                </a:cubicBezTo>
                <a:cubicBezTo>
                  <a:pt x="168" y="173"/>
                  <a:pt x="166" y="175"/>
                  <a:pt x="165" y="178"/>
                </a:cubicBezTo>
                <a:cubicBezTo>
                  <a:pt x="157" y="208"/>
                  <a:pt x="130" y="242"/>
                  <a:pt x="104" y="242"/>
                </a:cubicBezTo>
                <a:cubicBezTo>
                  <a:pt x="78" y="242"/>
                  <a:pt x="46" y="210"/>
                  <a:pt x="41" y="178"/>
                </a:cubicBezTo>
                <a:cubicBezTo>
                  <a:pt x="41" y="175"/>
                  <a:pt x="38" y="173"/>
                  <a:pt x="35" y="173"/>
                </a:cubicBezTo>
                <a:cubicBezTo>
                  <a:pt x="35" y="173"/>
                  <a:pt x="35" y="173"/>
                  <a:pt x="35" y="173"/>
                </a:cubicBezTo>
                <a:cubicBezTo>
                  <a:pt x="35" y="173"/>
                  <a:pt x="31" y="173"/>
                  <a:pt x="31" y="173"/>
                </a:cubicBezTo>
                <a:cubicBezTo>
                  <a:pt x="20" y="173"/>
                  <a:pt x="12" y="165"/>
                  <a:pt x="12" y="154"/>
                </a:cubicBezTo>
                <a:cubicBezTo>
                  <a:pt x="12" y="144"/>
                  <a:pt x="20" y="135"/>
                  <a:pt x="31" y="135"/>
                </a:cubicBezTo>
                <a:cubicBezTo>
                  <a:pt x="34" y="135"/>
                  <a:pt x="37" y="132"/>
                  <a:pt x="37" y="129"/>
                </a:cubicBezTo>
                <a:cubicBezTo>
                  <a:pt x="37" y="96"/>
                  <a:pt x="64" y="69"/>
                  <a:pt x="97" y="69"/>
                </a:cubicBezTo>
                <a:cubicBezTo>
                  <a:pt x="146" y="69"/>
                  <a:pt x="146" y="69"/>
                  <a:pt x="146" y="69"/>
                </a:cubicBezTo>
                <a:cubicBezTo>
                  <a:pt x="144" y="83"/>
                  <a:pt x="142" y="114"/>
                  <a:pt x="167" y="134"/>
                </a:cubicBezTo>
                <a:cubicBezTo>
                  <a:pt x="168" y="135"/>
                  <a:pt x="170" y="136"/>
                  <a:pt x="171" y="136"/>
                </a:cubicBezTo>
                <a:cubicBezTo>
                  <a:pt x="181" y="136"/>
                  <a:pt x="181" y="136"/>
                  <a:pt x="181" y="136"/>
                </a:cubicBezTo>
                <a:cubicBezTo>
                  <a:pt x="190" y="138"/>
                  <a:pt x="196" y="146"/>
                  <a:pt x="196" y="154"/>
                </a:cubicBezTo>
                <a:cubicBezTo>
                  <a:pt x="196" y="165"/>
                  <a:pt x="187" y="173"/>
                  <a:pt x="177" y="173"/>
                </a:cubicBezTo>
                <a:close/>
                <a:moveTo>
                  <a:pt x="62" y="140"/>
                </a:moveTo>
                <a:cubicBezTo>
                  <a:pt x="60" y="142"/>
                  <a:pt x="59" y="144"/>
                  <a:pt x="59" y="147"/>
                </a:cubicBezTo>
                <a:cubicBezTo>
                  <a:pt x="59" y="149"/>
                  <a:pt x="60" y="152"/>
                  <a:pt x="62" y="154"/>
                </a:cubicBezTo>
                <a:cubicBezTo>
                  <a:pt x="64" y="156"/>
                  <a:pt x="66" y="157"/>
                  <a:pt x="69" y="157"/>
                </a:cubicBezTo>
                <a:cubicBezTo>
                  <a:pt x="71" y="157"/>
                  <a:pt x="74" y="156"/>
                  <a:pt x="76" y="154"/>
                </a:cubicBezTo>
                <a:cubicBezTo>
                  <a:pt x="78" y="152"/>
                  <a:pt x="79" y="149"/>
                  <a:pt x="79" y="147"/>
                </a:cubicBezTo>
                <a:cubicBezTo>
                  <a:pt x="79" y="144"/>
                  <a:pt x="78" y="142"/>
                  <a:pt x="76" y="140"/>
                </a:cubicBezTo>
                <a:cubicBezTo>
                  <a:pt x="72" y="136"/>
                  <a:pt x="65" y="136"/>
                  <a:pt x="62" y="140"/>
                </a:cubicBezTo>
                <a:close/>
                <a:moveTo>
                  <a:pt x="131" y="140"/>
                </a:moveTo>
                <a:cubicBezTo>
                  <a:pt x="130" y="142"/>
                  <a:pt x="128" y="144"/>
                  <a:pt x="128" y="147"/>
                </a:cubicBezTo>
                <a:cubicBezTo>
                  <a:pt x="128" y="149"/>
                  <a:pt x="130" y="152"/>
                  <a:pt x="131" y="154"/>
                </a:cubicBezTo>
                <a:cubicBezTo>
                  <a:pt x="133" y="156"/>
                  <a:pt x="136" y="157"/>
                  <a:pt x="138" y="157"/>
                </a:cubicBezTo>
                <a:cubicBezTo>
                  <a:pt x="141" y="157"/>
                  <a:pt x="144" y="156"/>
                  <a:pt x="146" y="154"/>
                </a:cubicBezTo>
                <a:cubicBezTo>
                  <a:pt x="147" y="152"/>
                  <a:pt x="148" y="149"/>
                  <a:pt x="148" y="147"/>
                </a:cubicBezTo>
                <a:cubicBezTo>
                  <a:pt x="148" y="144"/>
                  <a:pt x="147" y="142"/>
                  <a:pt x="146" y="140"/>
                </a:cubicBezTo>
                <a:cubicBezTo>
                  <a:pt x="142" y="136"/>
                  <a:pt x="135" y="136"/>
                  <a:pt x="131" y="140"/>
                </a:cubicBez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a:p>
        </p:txBody>
      </p:sp>
      <p:sp>
        <p:nvSpPr>
          <p:cNvPr id="46" name="Freeform -clipboard"/>
          <p:cNvSpPr>
            <a:spLocks noEditPoints="1"/>
          </p:cNvSpPr>
          <p:nvPr/>
        </p:nvSpPr>
        <p:spPr bwMode="auto">
          <a:xfrm>
            <a:off x="7612345" y="3232934"/>
            <a:ext cx="307926" cy="387539"/>
          </a:xfrm>
          <a:custGeom>
            <a:avLst/>
            <a:gdLst>
              <a:gd name="T0" fmla="*/ 138 w 197"/>
              <a:gd name="T1" fmla="*/ 13 h 248"/>
              <a:gd name="T2" fmla="*/ 132 w 197"/>
              <a:gd name="T3" fmla="*/ 0 h 248"/>
              <a:gd name="T4" fmla="*/ 59 w 197"/>
              <a:gd name="T5" fmla="*/ 6 h 248"/>
              <a:gd name="T6" fmla="*/ 6 w 197"/>
              <a:gd name="T7" fmla="*/ 13 h 248"/>
              <a:gd name="T8" fmla="*/ 0 w 197"/>
              <a:gd name="T9" fmla="*/ 242 h 248"/>
              <a:gd name="T10" fmla="*/ 191 w 197"/>
              <a:gd name="T11" fmla="*/ 248 h 248"/>
              <a:gd name="T12" fmla="*/ 197 w 197"/>
              <a:gd name="T13" fmla="*/ 19 h 248"/>
              <a:gd name="T14" fmla="*/ 71 w 197"/>
              <a:gd name="T15" fmla="*/ 12 h 248"/>
              <a:gd name="T16" fmla="*/ 126 w 197"/>
              <a:gd name="T17" fmla="*/ 47 h 248"/>
              <a:gd name="T18" fmla="*/ 71 w 197"/>
              <a:gd name="T19" fmla="*/ 12 h 248"/>
              <a:gd name="T20" fmla="*/ 12 w 197"/>
              <a:gd name="T21" fmla="*/ 236 h 248"/>
              <a:gd name="T22" fmla="*/ 59 w 197"/>
              <a:gd name="T23" fmla="*/ 25 h 248"/>
              <a:gd name="T24" fmla="*/ 65 w 197"/>
              <a:gd name="T25" fmla="*/ 59 h 248"/>
              <a:gd name="T26" fmla="*/ 138 w 197"/>
              <a:gd name="T27" fmla="*/ 53 h 248"/>
              <a:gd name="T28" fmla="*/ 185 w 197"/>
              <a:gd name="T29" fmla="*/ 25 h 248"/>
              <a:gd name="T30" fmla="*/ 65 w 197"/>
              <a:gd name="T31" fmla="*/ 135 h 248"/>
              <a:gd name="T32" fmla="*/ 138 w 197"/>
              <a:gd name="T33" fmla="*/ 129 h 248"/>
              <a:gd name="T34" fmla="*/ 65 w 197"/>
              <a:gd name="T35" fmla="*/ 123 h 248"/>
              <a:gd name="T36" fmla="*/ 65 w 197"/>
              <a:gd name="T37" fmla="*/ 135 h 248"/>
              <a:gd name="T38" fmla="*/ 132 w 197"/>
              <a:gd name="T39" fmla="*/ 95 h 248"/>
              <a:gd name="T40" fmla="*/ 132 w 197"/>
              <a:gd name="T41" fmla="*/ 83 h 248"/>
              <a:gd name="T42" fmla="*/ 59 w 197"/>
              <a:gd name="T43" fmla="*/ 89 h 248"/>
              <a:gd name="T44" fmla="*/ 65 w 197"/>
              <a:gd name="T45" fmla="*/ 175 h 248"/>
              <a:gd name="T46" fmla="*/ 138 w 197"/>
              <a:gd name="T47" fmla="*/ 169 h 248"/>
              <a:gd name="T48" fmla="*/ 65 w 197"/>
              <a:gd name="T49" fmla="*/ 163 h 248"/>
              <a:gd name="T50" fmla="*/ 65 w 197"/>
              <a:gd name="T51" fmla="*/ 175 h 248"/>
              <a:gd name="T52" fmla="*/ 38 w 197"/>
              <a:gd name="T53" fmla="*/ 41 h 248"/>
              <a:gd name="T54" fmla="*/ 32 w 197"/>
              <a:gd name="T55" fmla="*/ 210 h 248"/>
              <a:gd name="T56" fmla="*/ 159 w 197"/>
              <a:gd name="T57" fmla="*/ 216 h 248"/>
              <a:gd name="T58" fmla="*/ 165 w 197"/>
              <a:gd name="T59" fmla="*/ 47 h 248"/>
              <a:gd name="T60" fmla="*/ 153 w 197"/>
              <a:gd name="T61" fmla="*/ 47 h 248"/>
              <a:gd name="T62" fmla="*/ 44 w 197"/>
              <a:gd name="T63" fmla="*/ 204 h 2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97" h="248">
                <a:moveTo>
                  <a:pt x="191" y="13"/>
                </a:moveTo>
                <a:cubicBezTo>
                  <a:pt x="138" y="13"/>
                  <a:pt x="138" y="13"/>
                  <a:pt x="138" y="13"/>
                </a:cubicBezTo>
                <a:cubicBezTo>
                  <a:pt x="138" y="6"/>
                  <a:pt x="138" y="6"/>
                  <a:pt x="138" y="6"/>
                </a:cubicBezTo>
                <a:cubicBezTo>
                  <a:pt x="138" y="3"/>
                  <a:pt x="135" y="0"/>
                  <a:pt x="132" y="0"/>
                </a:cubicBezTo>
                <a:cubicBezTo>
                  <a:pt x="65" y="0"/>
                  <a:pt x="65" y="0"/>
                  <a:pt x="65" y="0"/>
                </a:cubicBezTo>
                <a:cubicBezTo>
                  <a:pt x="62" y="0"/>
                  <a:pt x="59" y="3"/>
                  <a:pt x="59" y="6"/>
                </a:cubicBezTo>
                <a:cubicBezTo>
                  <a:pt x="59" y="13"/>
                  <a:pt x="59" y="13"/>
                  <a:pt x="59" y="13"/>
                </a:cubicBezTo>
                <a:cubicBezTo>
                  <a:pt x="6" y="13"/>
                  <a:pt x="6" y="13"/>
                  <a:pt x="6" y="13"/>
                </a:cubicBezTo>
                <a:cubicBezTo>
                  <a:pt x="2" y="13"/>
                  <a:pt x="0" y="16"/>
                  <a:pt x="0" y="19"/>
                </a:cubicBezTo>
                <a:cubicBezTo>
                  <a:pt x="0" y="242"/>
                  <a:pt x="0" y="242"/>
                  <a:pt x="0" y="242"/>
                </a:cubicBezTo>
                <a:cubicBezTo>
                  <a:pt x="0" y="246"/>
                  <a:pt x="2" y="248"/>
                  <a:pt x="6" y="248"/>
                </a:cubicBezTo>
                <a:cubicBezTo>
                  <a:pt x="191" y="248"/>
                  <a:pt x="191" y="248"/>
                  <a:pt x="191" y="248"/>
                </a:cubicBezTo>
                <a:cubicBezTo>
                  <a:pt x="194" y="248"/>
                  <a:pt x="197" y="246"/>
                  <a:pt x="197" y="242"/>
                </a:cubicBezTo>
                <a:cubicBezTo>
                  <a:pt x="197" y="19"/>
                  <a:pt x="197" y="19"/>
                  <a:pt x="197" y="19"/>
                </a:cubicBezTo>
                <a:cubicBezTo>
                  <a:pt x="197" y="16"/>
                  <a:pt x="194" y="13"/>
                  <a:pt x="191" y="13"/>
                </a:cubicBezTo>
                <a:close/>
                <a:moveTo>
                  <a:pt x="71" y="12"/>
                </a:moveTo>
                <a:cubicBezTo>
                  <a:pt x="126" y="12"/>
                  <a:pt x="126" y="12"/>
                  <a:pt x="126" y="12"/>
                </a:cubicBezTo>
                <a:cubicBezTo>
                  <a:pt x="126" y="47"/>
                  <a:pt x="126" y="47"/>
                  <a:pt x="126" y="47"/>
                </a:cubicBezTo>
                <a:cubicBezTo>
                  <a:pt x="71" y="47"/>
                  <a:pt x="71" y="47"/>
                  <a:pt x="71" y="47"/>
                </a:cubicBezTo>
                <a:lnTo>
                  <a:pt x="71" y="12"/>
                </a:lnTo>
                <a:close/>
                <a:moveTo>
                  <a:pt x="185" y="236"/>
                </a:moveTo>
                <a:cubicBezTo>
                  <a:pt x="12" y="236"/>
                  <a:pt x="12" y="236"/>
                  <a:pt x="12" y="236"/>
                </a:cubicBezTo>
                <a:cubicBezTo>
                  <a:pt x="12" y="25"/>
                  <a:pt x="12" y="25"/>
                  <a:pt x="12" y="25"/>
                </a:cubicBezTo>
                <a:cubicBezTo>
                  <a:pt x="59" y="25"/>
                  <a:pt x="59" y="25"/>
                  <a:pt x="59" y="25"/>
                </a:cubicBezTo>
                <a:cubicBezTo>
                  <a:pt x="59" y="53"/>
                  <a:pt x="59" y="53"/>
                  <a:pt x="59" y="53"/>
                </a:cubicBezTo>
                <a:cubicBezTo>
                  <a:pt x="59" y="57"/>
                  <a:pt x="62" y="59"/>
                  <a:pt x="65" y="59"/>
                </a:cubicBezTo>
                <a:cubicBezTo>
                  <a:pt x="132" y="59"/>
                  <a:pt x="132" y="59"/>
                  <a:pt x="132" y="59"/>
                </a:cubicBezTo>
                <a:cubicBezTo>
                  <a:pt x="135" y="59"/>
                  <a:pt x="138" y="57"/>
                  <a:pt x="138" y="53"/>
                </a:cubicBezTo>
                <a:cubicBezTo>
                  <a:pt x="138" y="25"/>
                  <a:pt x="138" y="25"/>
                  <a:pt x="138" y="25"/>
                </a:cubicBezTo>
                <a:cubicBezTo>
                  <a:pt x="185" y="25"/>
                  <a:pt x="185" y="25"/>
                  <a:pt x="185" y="25"/>
                </a:cubicBezTo>
                <a:lnTo>
                  <a:pt x="185" y="236"/>
                </a:lnTo>
                <a:close/>
                <a:moveTo>
                  <a:pt x="65" y="135"/>
                </a:moveTo>
                <a:cubicBezTo>
                  <a:pt x="132" y="135"/>
                  <a:pt x="132" y="135"/>
                  <a:pt x="132" y="135"/>
                </a:cubicBezTo>
                <a:cubicBezTo>
                  <a:pt x="135" y="135"/>
                  <a:pt x="138" y="132"/>
                  <a:pt x="138" y="129"/>
                </a:cubicBezTo>
                <a:cubicBezTo>
                  <a:pt x="138" y="125"/>
                  <a:pt x="135" y="123"/>
                  <a:pt x="132" y="123"/>
                </a:cubicBezTo>
                <a:cubicBezTo>
                  <a:pt x="65" y="123"/>
                  <a:pt x="65" y="123"/>
                  <a:pt x="65" y="123"/>
                </a:cubicBezTo>
                <a:cubicBezTo>
                  <a:pt x="62" y="123"/>
                  <a:pt x="59" y="125"/>
                  <a:pt x="59" y="129"/>
                </a:cubicBezTo>
                <a:cubicBezTo>
                  <a:pt x="59" y="132"/>
                  <a:pt x="62" y="135"/>
                  <a:pt x="65" y="135"/>
                </a:cubicBezTo>
                <a:close/>
                <a:moveTo>
                  <a:pt x="65" y="95"/>
                </a:moveTo>
                <a:cubicBezTo>
                  <a:pt x="132" y="95"/>
                  <a:pt x="132" y="95"/>
                  <a:pt x="132" y="95"/>
                </a:cubicBezTo>
                <a:cubicBezTo>
                  <a:pt x="135" y="95"/>
                  <a:pt x="138" y="92"/>
                  <a:pt x="138" y="89"/>
                </a:cubicBezTo>
                <a:cubicBezTo>
                  <a:pt x="138" y="85"/>
                  <a:pt x="135" y="83"/>
                  <a:pt x="132" y="83"/>
                </a:cubicBezTo>
                <a:cubicBezTo>
                  <a:pt x="65" y="83"/>
                  <a:pt x="65" y="83"/>
                  <a:pt x="65" y="83"/>
                </a:cubicBezTo>
                <a:cubicBezTo>
                  <a:pt x="62" y="83"/>
                  <a:pt x="59" y="85"/>
                  <a:pt x="59" y="89"/>
                </a:cubicBezTo>
                <a:cubicBezTo>
                  <a:pt x="59" y="92"/>
                  <a:pt x="62" y="95"/>
                  <a:pt x="65" y="95"/>
                </a:cubicBezTo>
                <a:close/>
                <a:moveTo>
                  <a:pt x="65" y="175"/>
                </a:moveTo>
                <a:cubicBezTo>
                  <a:pt x="132" y="175"/>
                  <a:pt x="132" y="175"/>
                  <a:pt x="132" y="175"/>
                </a:cubicBezTo>
                <a:cubicBezTo>
                  <a:pt x="135" y="175"/>
                  <a:pt x="138" y="172"/>
                  <a:pt x="138" y="169"/>
                </a:cubicBezTo>
                <a:cubicBezTo>
                  <a:pt x="138" y="165"/>
                  <a:pt x="135" y="163"/>
                  <a:pt x="132" y="163"/>
                </a:cubicBezTo>
                <a:cubicBezTo>
                  <a:pt x="65" y="163"/>
                  <a:pt x="65" y="163"/>
                  <a:pt x="65" y="163"/>
                </a:cubicBezTo>
                <a:cubicBezTo>
                  <a:pt x="62" y="163"/>
                  <a:pt x="59" y="165"/>
                  <a:pt x="59" y="169"/>
                </a:cubicBezTo>
                <a:cubicBezTo>
                  <a:pt x="59" y="172"/>
                  <a:pt x="62" y="175"/>
                  <a:pt x="65" y="175"/>
                </a:cubicBezTo>
                <a:close/>
                <a:moveTo>
                  <a:pt x="44" y="47"/>
                </a:moveTo>
                <a:cubicBezTo>
                  <a:pt x="44" y="44"/>
                  <a:pt x="41" y="41"/>
                  <a:pt x="38" y="41"/>
                </a:cubicBezTo>
                <a:cubicBezTo>
                  <a:pt x="34" y="41"/>
                  <a:pt x="32" y="44"/>
                  <a:pt x="32" y="47"/>
                </a:cubicBezTo>
                <a:cubicBezTo>
                  <a:pt x="32" y="210"/>
                  <a:pt x="32" y="210"/>
                  <a:pt x="32" y="210"/>
                </a:cubicBezTo>
                <a:cubicBezTo>
                  <a:pt x="32" y="214"/>
                  <a:pt x="34" y="216"/>
                  <a:pt x="38" y="216"/>
                </a:cubicBezTo>
                <a:cubicBezTo>
                  <a:pt x="159" y="216"/>
                  <a:pt x="159" y="216"/>
                  <a:pt x="159" y="216"/>
                </a:cubicBezTo>
                <a:cubicBezTo>
                  <a:pt x="162" y="216"/>
                  <a:pt x="165" y="214"/>
                  <a:pt x="165" y="210"/>
                </a:cubicBezTo>
                <a:cubicBezTo>
                  <a:pt x="165" y="47"/>
                  <a:pt x="165" y="47"/>
                  <a:pt x="165" y="47"/>
                </a:cubicBezTo>
                <a:cubicBezTo>
                  <a:pt x="165" y="44"/>
                  <a:pt x="162" y="41"/>
                  <a:pt x="159" y="41"/>
                </a:cubicBezTo>
                <a:cubicBezTo>
                  <a:pt x="156" y="41"/>
                  <a:pt x="153" y="44"/>
                  <a:pt x="153" y="47"/>
                </a:cubicBezTo>
                <a:cubicBezTo>
                  <a:pt x="153" y="204"/>
                  <a:pt x="153" y="204"/>
                  <a:pt x="153" y="204"/>
                </a:cubicBezTo>
                <a:cubicBezTo>
                  <a:pt x="44" y="204"/>
                  <a:pt x="44" y="204"/>
                  <a:pt x="44" y="204"/>
                </a:cubicBezTo>
                <a:lnTo>
                  <a:pt x="44" y="47"/>
                </a:lnTo>
                <a:close/>
              </a:path>
            </a:pathLst>
          </a:custGeom>
          <a:solidFill>
            <a:schemeClr val="bg1"/>
          </a:solidFill>
          <a:ln>
            <a:noFill/>
          </a:ln>
        </p:spPr>
        <p:txBody>
          <a:bodyPr vert="horz" wrap="square" lIns="64294" tIns="32147" rIns="64294" bIns="32147" numCol="1" anchor="t" anchorCtr="0" compatLnSpc="1">
            <a:prstTxWarp prst="textNoShape">
              <a:avLst/>
            </a:prstTxWarp>
          </a:bodyPr>
          <a:lstStyle/>
          <a:p>
            <a:endParaRPr lang="en-US" sz="1780"/>
          </a:p>
        </p:txBody>
      </p:sp>
      <p:pic>
        <p:nvPicPr>
          <p:cNvPr id="1026" name="Picture 2" descr="Image result for international sos"/>
          <p:cNvPicPr>
            <a:picLocks noGrp="1" noChangeAspect="1" noChangeArrowheads="1"/>
          </p:cNvPicPr>
          <p:nvPr>
            <p:ph type="pic" sz="quarter" idx="10"/>
          </p:nvPr>
        </p:nvPicPr>
        <p:blipFill>
          <a:blip r:embed="rId4">
            <a:extLst>
              <a:ext uri="{28A0092B-C50C-407E-A947-70E740481C1C}">
                <a14:useLocalDpi xmlns:a14="http://schemas.microsoft.com/office/drawing/2010/main" val="0"/>
              </a:ext>
            </a:extLst>
          </a:blip>
          <a:srcRect/>
          <a:stretch>
            <a:fillRect/>
          </a:stretch>
        </p:blipFill>
        <p:spPr bwMode="auto">
          <a:xfrm>
            <a:off x="4848001" y="2369548"/>
            <a:ext cx="2126795" cy="212679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37" name="Title 1"/>
          <p:cNvSpPr txBox="1">
            <a:spLocks/>
          </p:cNvSpPr>
          <p:nvPr/>
        </p:nvSpPr>
        <p:spPr>
          <a:xfrm>
            <a:off x="534049" y="3356672"/>
            <a:ext cx="4195711" cy="880241"/>
          </a:xfrm>
          <a:prstGeom prst="rect">
            <a:avLst/>
          </a:prstGeom>
        </p:spPr>
        <p:txBody>
          <a:bodyPr vert="horz" anchor="ctr" anchorCtr="0">
            <a:noAutofit/>
          </a:bodyPr>
          <a:lstStyle>
            <a:lvl1pPr algn="l" defTabSz="914400" rtl="0" eaLnBrk="1" latinLnBrk="0" hangingPunct="1">
              <a:lnSpc>
                <a:spcPct val="90000"/>
              </a:lnSpc>
              <a:spcBef>
                <a:spcPct val="0"/>
              </a:spcBef>
              <a:buNone/>
              <a:defRPr lang="en-US" sz="4000" b="0" i="0" kern="1200" cap="all">
                <a:solidFill>
                  <a:schemeClr val="bg1"/>
                </a:solidFill>
                <a:latin typeface="+mj-lt"/>
                <a:ea typeface="Oswald Light" charset="0"/>
                <a:cs typeface="Oswald Light" charset="0"/>
              </a:defRPr>
            </a:lvl1pPr>
          </a:lstStyle>
          <a:p>
            <a:r>
              <a:rPr lang="en-CA" sz="2000" dirty="0" smtClean="0">
                <a:latin typeface="+mn-lt"/>
              </a:rPr>
              <a:t>Western’s Membership Number: </a:t>
            </a:r>
            <a:r>
              <a:rPr lang="en-CA" sz="3000" b="1" dirty="0">
                <a:latin typeface="+mn-lt"/>
              </a:rPr>
              <a:t>27AYCA539479</a:t>
            </a:r>
            <a:r>
              <a:rPr lang="en-CA" sz="3500" dirty="0" smtClean="0">
                <a:latin typeface="+mn-lt"/>
              </a:rPr>
              <a:t> </a:t>
            </a:r>
            <a:endParaRPr lang="en-CA" sz="3500" dirty="0">
              <a:latin typeface="+mn-lt"/>
            </a:endParaRPr>
          </a:p>
        </p:txBody>
      </p:sp>
    </p:spTree>
    <p:custDataLst>
      <p:tags r:id="rId1"/>
    </p:custDataLst>
    <p:extLst>
      <p:ext uri="{BB962C8B-B14F-4D97-AF65-F5344CB8AC3E}">
        <p14:creationId xmlns:p14="http://schemas.microsoft.com/office/powerpoint/2010/main" val="2643783272"/>
      </p:ext>
    </p:extLst>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smtClean="0">
                <a:sym typeface="CabinSketch Bold" charset="0"/>
              </a:rPr>
              <a:t>Agenda</a:t>
            </a:r>
            <a:endParaRPr lang="en-US" dirty="0"/>
          </a:p>
        </p:txBody>
      </p:sp>
      <p:sp>
        <p:nvSpPr>
          <p:cNvPr id="45" name="Text Placeholder 1"/>
          <p:cNvSpPr txBox="1">
            <a:spLocks/>
          </p:cNvSpPr>
          <p:nvPr/>
        </p:nvSpPr>
        <p:spPr>
          <a:xfrm>
            <a:off x="680042" y="1030236"/>
            <a:ext cx="10424160" cy="749808"/>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2099" dirty="0" smtClean="0">
                <a:solidFill>
                  <a:schemeClr val="bg1">
                    <a:lumMod val="50000"/>
                  </a:schemeClr>
                </a:solidFill>
                <a:cs typeface="Corbel"/>
              </a:rPr>
              <a:t>Use this page to list out the topics that will be covered </a:t>
            </a:r>
            <a:r>
              <a:rPr lang="en-US" sz="2099" dirty="0" smtClean="0">
                <a:solidFill>
                  <a:schemeClr val="bg1">
                    <a:lumMod val="50000"/>
                  </a:schemeClr>
                </a:solidFill>
                <a:cs typeface="Corbel"/>
              </a:rPr>
              <a:t>in </a:t>
            </a:r>
            <a:r>
              <a:rPr lang="en-US" sz="2099" dirty="0" smtClean="0">
                <a:solidFill>
                  <a:schemeClr val="bg1">
                    <a:lumMod val="50000"/>
                  </a:schemeClr>
                </a:solidFill>
                <a:cs typeface="Corbel"/>
              </a:rPr>
              <a:t>the pre-departure </a:t>
            </a:r>
            <a:r>
              <a:rPr lang="en-US" sz="2099" dirty="0" smtClean="0">
                <a:solidFill>
                  <a:schemeClr val="bg1">
                    <a:lumMod val="50000"/>
                  </a:schemeClr>
                </a:solidFill>
                <a:cs typeface="Corbel"/>
              </a:rPr>
              <a:t>session. Customize the text, </a:t>
            </a:r>
            <a:r>
              <a:rPr lang="en-US" sz="2099" dirty="0" err="1" smtClean="0">
                <a:solidFill>
                  <a:schemeClr val="bg1">
                    <a:lumMod val="50000"/>
                  </a:schemeClr>
                </a:solidFill>
                <a:cs typeface="Corbel"/>
              </a:rPr>
              <a:t>colours</a:t>
            </a:r>
            <a:r>
              <a:rPr lang="en-US" sz="2099" dirty="0" smtClean="0">
                <a:solidFill>
                  <a:schemeClr val="bg1">
                    <a:lumMod val="50000"/>
                  </a:schemeClr>
                </a:solidFill>
                <a:cs typeface="Corbel"/>
              </a:rPr>
              <a:t> and size and format however you see fit. </a:t>
            </a:r>
            <a:endParaRPr lang="en-US" sz="2099" dirty="0">
              <a:solidFill>
                <a:schemeClr val="bg1">
                  <a:lumMod val="50000"/>
                </a:schemeClr>
              </a:solidFill>
              <a:cs typeface="Corbel"/>
            </a:endParaRPr>
          </a:p>
        </p:txBody>
      </p:sp>
      <p:sp>
        <p:nvSpPr>
          <p:cNvPr id="4" name="Rectangle 3"/>
          <p:cNvSpPr/>
          <p:nvPr/>
        </p:nvSpPr>
        <p:spPr>
          <a:xfrm>
            <a:off x="816255" y="2056393"/>
            <a:ext cx="5232047" cy="12801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a:p>
        </p:txBody>
      </p:sp>
      <p:sp>
        <p:nvSpPr>
          <p:cNvPr id="6" name="Rectangle 5"/>
          <p:cNvSpPr/>
          <p:nvPr/>
        </p:nvSpPr>
        <p:spPr>
          <a:xfrm>
            <a:off x="6211462" y="2056393"/>
            <a:ext cx="5232047" cy="12801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a:p>
        </p:txBody>
      </p:sp>
      <p:sp>
        <p:nvSpPr>
          <p:cNvPr id="7" name="Rectangle 6"/>
          <p:cNvSpPr/>
          <p:nvPr/>
        </p:nvSpPr>
        <p:spPr>
          <a:xfrm>
            <a:off x="816255" y="3451808"/>
            <a:ext cx="5232047" cy="12801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a:p>
        </p:txBody>
      </p:sp>
      <p:sp>
        <p:nvSpPr>
          <p:cNvPr id="8" name="Rectangle 7"/>
          <p:cNvSpPr/>
          <p:nvPr/>
        </p:nvSpPr>
        <p:spPr>
          <a:xfrm>
            <a:off x="6211462" y="3451808"/>
            <a:ext cx="5232047" cy="12801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a:p>
        </p:txBody>
      </p:sp>
      <p:sp>
        <p:nvSpPr>
          <p:cNvPr id="9" name="Rectangle 8"/>
          <p:cNvSpPr/>
          <p:nvPr/>
        </p:nvSpPr>
        <p:spPr>
          <a:xfrm>
            <a:off x="816255" y="4838085"/>
            <a:ext cx="5232047" cy="12801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a:p>
        </p:txBody>
      </p:sp>
      <p:sp>
        <p:nvSpPr>
          <p:cNvPr id="10" name="Rectangle 9"/>
          <p:cNvSpPr/>
          <p:nvPr/>
        </p:nvSpPr>
        <p:spPr>
          <a:xfrm>
            <a:off x="6211462" y="4838085"/>
            <a:ext cx="5232047" cy="128016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a:p>
        </p:txBody>
      </p:sp>
      <p:sp>
        <p:nvSpPr>
          <p:cNvPr id="15" name="Text Placeholder 1"/>
          <p:cNvSpPr txBox="1">
            <a:spLocks/>
          </p:cNvSpPr>
          <p:nvPr/>
        </p:nvSpPr>
        <p:spPr>
          <a:xfrm>
            <a:off x="1088312" y="2170307"/>
            <a:ext cx="3200400" cy="359813"/>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99" b="1" dirty="0" smtClean="0">
                <a:solidFill>
                  <a:schemeClr val="tx1">
                    <a:lumMod val="75000"/>
                    <a:lumOff val="25000"/>
                  </a:schemeClr>
                </a:solidFill>
                <a:latin typeface="+mj-lt"/>
                <a:cs typeface="Source Sans Pro"/>
              </a:rPr>
              <a:t>1.0 Case Study</a:t>
            </a:r>
            <a:endParaRPr lang="en-US" sz="2099" b="1" dirty="0">
              <a:solidFill>
                <a:schemeClr val="tx1">
                  <a:lumMod val="75000"/>
                  <a:lumOff val="25000"/>
                </a:schemeClr>
              </a:solidFill>
              <a:latin typeface="+mj-lt"/>
              <a:cs typeface="Source Sans Pro"/>
            </a:endParaRPr>
          </a:p>
        </p:txBody>
      </p:sp>
      <p:sp>
        <p:nvSpPr>
          <p:cNvPr id="20" name="Text Placeholder 1"/>
          <p:cNvSpPr txBox="1">
            <a:spLocks/>
          </p:cNvSpPr>
          <p:nvPr/>
        </p:nvSpPr>
        <p:spPr>
          <a:xfrm>
            <a:off x="1088312" y="3574852"/>
            <a:ext cx="3200400" cy="359813"/>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99" b="1" dirty="0" smtClean="0">
                <a:solidFill>
                  <a:schemeClr val="tx1">
                    <a:lumMod val="75000"/>
                    <a:lumOff val="25000"/>
                  </a:schemeClr>
                </a:solidFill>
                <a:latin typeface="+mj-lt"/>
                <a:cs typeface="Source Sans Pro"/>
              </a:rPr>
              <a:t>2.0 Your Destination</a:t>
            </a:r>
            <a:endParaRPr lang="en-US" sz="2099" b="1" dirty="0">
              <a:solidFill>
                <a:schemeClr val="tx1">
                  <a:lumMod val="75000"/>
                  <a:lumOff val="25000"/>
                </a:schemeClr>
              </a:solidFill>
              <a:latin typeface="+mj-lt"/>
              <a:cs typeface="Source Sans Pro"/>
            </a:endParaRPr>
          </a:p>
        </p:txBody>
      </p:sp>
      <p:sp>
        <p:nvSpPr>
          <p:cNvPr id="24" name="Text Placeholder 1"/>
          <p:cNvSpPr txBox="1">
            <a:spLocks/>
          </p:cNvSpPr>
          <p:nvPr/>
        </p:nvSpPr>
        <p:spPr>
          <a:xfrm>
            <a:off x="6469969" y="2170307"/>
            <a:ext cx="3200400" cy="359813"/>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99" b="1" dirty="0" smtClean="0">
                <a:solidFill>
                  <a:schemeClr val="tx1">
                    <a:lumMod val="75000"/>
                    <a:lumOff val="25000"/>
                  </a:schemeClr>
                </a:solidFill>
                <a:latin typeface="+mj-lt"/>
                <a:cs typeface="Source Sans Pro"/>
              </a:rPr>
              <a:t>4.0 Contacts</a:t>
            </a:r>
            <a:endParaRPr lang="en-US" sz="2099" b="1" dirty="0">
              <a:solidFill>
                <a:schemeClr val="tx1">
                  <a:lumMod val="75000"/>
                  <a:lumOff val="25000"/>
                </a:schemeClr>
              </a:solidFill>
              <a:latin typeface="+mj-lt"/>
              <a:cs typeface="Source Sans Pro"/>
            </a:endParaRPr>
          </a:p>
        </p:txBody>
      </p:sp>
      <p:sp>
        <p:nvSpPr>
          <p:cNvPr id="28" name="Text Placeholder 1"/>
          <p:cNvSpPr txBox="1">
            <a:spLocks/>
          </p:cNvSpPr>
          <p:nvPr/>
        </p:nvSpPr>
        <p:spPr>
          <a:xfrm>
            <a:off x="6469969" y="3574852"/>
            <a:ext cx="3200400" cy="359813"/>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99" b="1" dirty="0" smtClean="0">
                <a:solidFill>
                  <a:schemeClr val="tx1">
                    <a:lumMod val="75000"/>
                    <a:lumOff val="25000"/>
                  </a:schemeClr>
                </a:solidFill>
                <a:latin typeface="+mj-lt"/>
                <a:cs typeface="Source Sans Pro"/>
              </a:rPr>
              <a:t>5.0 Questions</a:t>
            </a:r>
            <a:endParaRPr lang="en-US" sz="2099" b="1" dirty="0">
              <a:solidFill>
                <a:schemeClr val="tx1">
                  <a:lumMod val="75000"/>
                  <a:lumOff val="25000"/>
                </a:schemeClr>
              </a:solidFill>
              <a:latin typeface="+mj-lt"/>
              <a:cs typeface="Source Sans Pro"/>
            </a:endParaRPr>
          </a:p>
        </p:txBody>
      </p:sp>
      <p:sp>
        <p:nvSpPr>
          <p:cNvPr id="32" name="Text Placeholder 1"/>
          <p:cNvSpPr txBox="1">
            <a:spLocks/>
          </p:cNvSpPr>
          <p:nvPr/>
        </p:nvSpPr>
        <p:spPr>
          <a:xfrm>
            <a:off x="1088312" y="4963186"/>
            <a:ext cx="3200400" cy="359813"/>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99" b="1" dirty="0" smtClean="0">
                <a:solidFill>
                  <a:schemeClr val="tx1">
                    <a:lumMod val="75000"/>
                    <a:lumOff val="25000"/>
                  </a:schemeClr>
                </a:solidFill>
                <a:latin typeface="+mj-lt"/>
                <a:cs typeface="Source Sans Pro"/>
              </a:rPr>
              <a:t>3.0 Safety Abroad Steps </a:t>
            </a:r>
            <a:endParaRPr lang="en-US" sz="2099" b="1" dirty="0">
              <a:solidFill>
                <a:schemeClr val="tx1">
                  <a:lumMod val="75000"/>
                  <a:lumOff val="25000"/>
                </a:schemeClr>
              </a:solidFill>
              <a:latin typeface="+mj-lt"/>
              <a:cs typeface="Source Sans Pro"/>
            </a:endParaRPr>
          </a:p>
        </p:txBody>
      </p:sp>
      <p:sp>
        <p:nvSpPr>
          <p:cNvPr id="36" name="Text Placeholder 1"/>
          <p:cNvSpPr txBox="1">
            <a:spLocks/>
          </p:cNvSpPr>
          <p:nvPr/>
        </p:nvSpPr>
        <p:spPr>
          <a:xfrm>
            <a:off x="6469969" y="4963186"/>
            <a:ext cx="3200400" cy="359813"/>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99" b="1" dirty="0" smtClean="0">
                <a:solidFill>
                  <a:schemeClr val="tx1">
                    <a:lumMod val="75000"/>
                    <a:lumOff val="25000"/>
                  </a:schemeClr>
                </a:solidFill>
                <a:latin typeface="+mj-lt"/>
                <a:cs typeface="Source Sans Pro"/>
              </a:rPr>
              <a:t>SPARE</a:t>
            </a:r>
            <a:endParaRPr lang="en-US" sz="2099" b="1" dirty="0">
              <a:solidFill>
                <a:schemeClr val="tx1">
                  <a:lumMod val="75000"/>
                  <a:lumOff val="25000"/>
                </a:schemeClr>
              </a:solidFill>
              <a:latin typeface="+mj-lt"/>
              <a:cs typeface="Source Sans Pro"/>
            </a:endParaRPr>
          </a:p>
        </p:txBody>
      </p:sp>
      <p:sp>
        <p:nvSpPr>
          <p:cNvPr id="5" name="Oval 4"/>
          <p:cNvSpPr>
            <a:spLocks noChangeAspect="1"/>
          </p:cNvSpPr>
          <p:nvPr/>
        </p:nvSpPr>
        <p:spPr>
          <a:xfrm>
            <a:off x="4674418" y="2284993"/>
            <a:ext cx="822960" cy="82296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a:spLocks noChangeAspect="1"/>
          </p:cNvSpPr>
          <p:nvPr/>
        </p:nvSpPr>
        <p:spPr>
          <a:xfrm>
            <a:off x="4674418" y="3680408"/>
            <a:ext cx="822960" cy="82296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0" name="Oval 79"/>
          <p:cNvSpPr>
            <a:spLocks noChangeAspect="1"/>
          </p:cNvSpPr>
          <p:nvPr/>
        </p:nvSpPr>
        <p:spPr>
          <a:xfrm>
            <a:off x="4674418" y="5066685"/>
            <a:ext cx="822960" cy="82296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Oval 80"/>
          <p:cNvSpPr>
            <a:spLocks noChangeAspect="1"/>
          </p:cNvSpPr>
          <p:nvPr/>
        </p:nvSpPr>
        <p:spPr>
          <a:xfrm>
            <a:off x="10094546" y="2284993"/>
            <a:ext cx="822960" cy="82296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a:spLocks noChangeAspect="1"/>
          </p:cNvSpPr>
          <p:nvPr/>
        </p:nvSpPr>
        <p:spPr>
          <a:xfrm>
            <a:off x="10094546" y="3680408"/>
            <a:ext cx="822960" cy="82296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3" name="Oval 82"/>
          <p:cNvSpPr>
            <a:spLocks noChangeAspect="1"/>
          </p:cNvSpPr>
          <p:nvPr/>
        </p:nvSpPr>
        <p:spPr>
          <a:xfrm>
            <a:off x="10094546" y="5066685"/>
            <a:ext cx="822960" cy="822960"/>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4" name="Freeform 170"/>
          <p:cNvSpPr>
            <a:spLocks/>
          </p:cNvSpPr>
          <p:nvPr/>
        </p:nvSpPr>
        <p:spPr bwMode="auto">
          <a:xfrm>
            <a:off x="4913734" y="3933665"/>
            <a:ext cx="344328" cy="316446"/>
          </a:xfrm>
          <a:custGeom>
            <a:avLst/>
            <a:gdLst/>
            <a:ahLst/>
            <a:cxnLst/>
            <a:rect l="l" t="t" r="r" b="b"/>
            <a:pathLst>
              <a:path w="543148" h="499168">
                <a:moveTo>
                  <a:pt x="13194" y="215500"/>
                </a:moveTo>
                <a:cubicBezTo>
                  <a:pt x="13194" y="215500"/>
                  <a:pt x="13194" y="215500"/>
                  <a:pt x="529954" y="215500"/>
                </a:cubicBezTo>
                <a:cubicBezTo>
                  <a:pt x="536551" y="215500"/>
                  <a:pt x="543148" y="222097"/>
                  <a:pt x="543148" y="228694"/>
                </a:cubicBezTo>
                <a:cubicBezTo>
                  <a:pt x="543148" y="228694"/>
                  <a:pt x="543148" y="228694"/>
                  <a:pt x="543148" y="433199"/>
                </a:cubicBezTo>
                <a:cubicBezTo>
                  <a:pt x="543148" y="468383"/>
                  <a:pt x="512362" y="499168"/>
                  <a:pt x="477179" y="499168"/>
                </a:cubicBezTo>
                <a:cubicBezTo>
                  <a:pt x="477179" y="499168"/>
                  <a:pt x="477179" y="499168"/>
                  <a:pt x="65969" y="499168"/>
                </a:cubicBezTo>
                <a:cubicBezTo>
                  <a:pt x="30786" y="499168"/>
                  <a:pt x="0" y="468383"/>
                  <a:pt x="0" y="433199"/>
                </a:cubicBezTo>
                <a:cubicBezTo>
                  <a:pt x="0" y="433199"/>
                  <a:pt x="0" y="433199"/>
                  <a:pt x="0" y="228694"/>
                </a:cubicBezTo>
                <a:cubicBezTo>
                  <a:pt x="0" y="222097"/>
                  <a:pt x="6597" y="215500"/>
                  <a:pt x="13194" y="215500"/>
                </a:cubicBezTo>
                <a:close/>
                <a:moveTo>
                  <a:pt x="13194" y="0"/>
                </a:moveTo>
                <a:cubicBezTo>
                  <a:pt x="13194" y="0"/>
                  <a:pt x="13194" y="0"/>
                  <a:pt x="281469" y="0"/>
                </a:cubicBezTo>
                <a:cubicBezTo>
                  <a:pt x="285867" y="0"/>
                  <a:pt x="290265" y="2199"/>
                  <a:pt x="292464" y="4398"/>
                </a:cubicBezTo>
                <a:cubicBezTo>
                  <a:pt x="292464" y="4398"/>
                  <a:pt x="292464" y="4398"/>
                  <a:pt x="340842" y="74766"/>
                </a:cubicBezTo>
                <a:cubicBezTo>
                  <a:pt x="340842" y="74766"/>
                  <a:pt x="340842" y="74766"/>
                  <a:pt x="529954" y="74766"/>
                </a:cubicBezTo>
                <a:cubicBezTo>
                  <a:pt x="536551" y="74766"/>
                  <a:pt x="543148" y="81363"/>
                  <a:pt x="543148" y="87960"/>
                </a:cubicBezTo>
                <a:cubicBezTo>
                  <a:pt x="543148" y="87960"/>
                  <a:pt x="543148" y="87960"/>
                  <a:pt x="543148" y="158327"/>
                </a:cubicBezTo>
                <a:cubicBezTo>
                  <a:pt x="543148" y="167123"/>
                  <a:pt x="536551" y="171521"/>
                  <a:pt x="529954" y="171521"/>
                </a:cubicBezTo>
                <a:cubicBezTo>
                  <a:pt x="529954" y="171521"/>
                  <a:pt x="529954" y="171521"/>
                  <a:pt x="13194" y="171521"/>
                </a:cubicBezTo>
                <a:cubicBezTo>
                  <a:pt x="6597" y="171521"/>
                  <a:pt x="0" y="167123"/>
                  <a:pt x="0" y="158327"/>
                </a:cubicBezTo>
                <a:cubicBezTo>
                  <a:pt x="0" y="158327"/>
                  <a:pt x="0" y="158327"/>
                  <a:pt x="0" y="13194"/>
                </a:cubicBezTo>
                <a:cubicBezTo>
                  <a:pt x="0" y="6597"/>
                  <a:pt x="6597" y="0"/>
                  <a:pt x="1319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6" name="Freeform 245"/>
          <p:cNvSpPr>
            <a:spLocks noEditPoints="1"/>
          </p:cNvSpPr>
          <p:nvPr/>
        </p:nvSpPr>
        <p:spPr bwMode="auto">
          <a:xfrm>
            <a:off x="10331771" y="2548008"/>
            <a:ext cx="348510" cy="296930"/>
          </a:xfrm>
          <a:custGeom>
            <a:avLst/>
            <a:gdLst>
              <a:gd name="T0" fmla="*/ 144 w 250"/>
              <a:gd name="T1" fmla="*/ 22 h 213"/>
              <a:gd name="T2" fmla="*/ 153 w 250"/>
              <a:gd name="T3" fmla="*/ 22 h 213"/>
              <a:gd name="T4" fmla="*/ 158 w 250"/>
              <a:gd name="T5" fmla="*/ 27 h 213"/>
              <a:gd name="T6" fmla="*/ 158 w 250"/>
              <a:gd name="T7" fmla="*/ 39 h 213"/>
              <a:gd name="T8" fmla="*/ 6 w 250"/>
              <a:gd name="T9" fmla="*/ 39 h 213"/>
              <a:gd name="T10" fmla="*/ 0 w 250"/>
              <a:gd name="T11" fmla="*/ 45 h 213"/>
              <a:gd name="T12" fmla="*/ 0 w 250"/>
              <a:gd name="T13" fmla="*/ 182 h 213"/>
              <a:gd name="T14" fmla="*/ 6 w 250"/>
              <a:gd name="T15" fmla="*/ 188 h 213"/>
              <a:gd name="T16" fmla="*/ 18 w 250"/>
              <a:gd name="T17" fmla="*/ 188 h 213"/>
              <a:gd name="T18" fmla="*/ 52 w 250"/>
              <a:gd name="T19" fmla="*/ 213 h 213"/>
              <a:gd name="T20" fmla="*/ 85 w 250"/>
              <a:gd name="T21" fmla="*/ 188 h 213"/>
              <a:gd name="T22" fmla="*/ 149 w 250"/>
              <a:gd name="T23" fmla="*/ 188 h 213"/>
              <a:gd name="T24" fmla="*/ 182 w 250"/>
              <a:gd name="T25" fmla="*/ 213 h 213"/>
              <a:gd name="T26" fmla="*/ 217 w 250"/>
              <a:gd name="T27" fmla="*/ 182 h 213"/>
              <a:gd name="T28" fmla="*/ 239 w 250"/>
              <a:gd name="T29" fmla="*/ 182 h 213"/>
              <a:gd name="T30" fmla="*/ 250 w 250"/>
              <a:gd name="T31" fmla="*/ 171 h 213"/>
              <a:gd name="T32" fmla="*/ 250 w 250"/>
              <a:gd name="T33" fmla="*/ 106 h 213"/>
              <a:gd name="T34" fmla="*/ 215 w 250"/>
              <a:gd name="T35" fmla="*/ 74 h 213"/>
              <a:gd name="T36" fmla="*/ 180 w 250"/>
              <a:gd name="T37" fmla="*/ 74 h 213"/>
              <a:gd name="T38" fmla="*/ 180 w 250"/>
              <a:gd name="T39" fmla="*/ 48 h 213"/>
              <a:gd name="T40" fmla="*/ 180 w 250"/>
              <a:gd name="T41" fmla="*/ 46 h 213"/>
              <a:gd name="T42" fmla="*/ 180 w 250"/>
              <a:gd name="T43" fmla="*/ 27 h 213"/>
              <a:gd name="T44" fmla="*/ 153 w 250"/>
              <a:gd name="T45" fmla="*/ 0 h 213"/>
              <a:gd name="T46" fmla="*/ 144 w 250"/>
              <a:gd name="T47" fmla="*/ 0 h 213"/>
              <a:gd name="T48" fmla="*/ 140 w 250"/>
              <a:gd name="T49" fmla="*/ 4 h 213"/>
              <a:gd name="T50" fmla="*/ 140 w 250"/>
              <a:gd name="T51" fmla="*/ 18 h 213"/>
              <a:gd name="T52" fmla="*/ 144 w 250"/>
              <a:gd name="T53" fmla="*/ 22 h 213"/>
              <a:gd name="T54" fmla="*/ 192 w 250"/>
              <a:gd name="T55" fmla="*/ 127 h 213"/>
              <a:gd name="T56" fmla="*/ 192 w 250"/>
              <a:gd name="T57" fmla="*/ 96 h 213"/>
              <a:gd name="T58" fmla="*/ 215 w 250"/>
              <a:gd name="T59" fmla="*/ 96 h 213"/>
              <a:gd name="T60" fmla="*/ 228 w 250"/>
              <a:gd name="T61" fmla="*/ 106 h 213"/>
              <a:gd name="T62" fmla="*/ 228 w 250"/>
              <a:gd name="T63" fmla="*/ 127 h 213"/>
              <a:gd name="T64" fmla="*/ 192 w 250"/>
              <a:gd name="T65" fmla="*/ 127 h 213"/>
              <a:gd name="T66" fmla="*/ 51 w 250"/>
              <a:gd name="T67" fmla="*/ 194 h 213"/>
              <a:gd name="T68" fmla="*/ 35 w 250"/>
              <a:gd name="T69" fmla="*/ 178 h 213"/>
              <a:gd name="T70" fmla="*/ 51 w 250"/>
              <a:gd name="T71" fmla="*/ 162 h 213"/>
              <a:gd name="T72" fmla="*/ 67 w 250"/>
              <a:gd name="T73" fmla="*/ 178 h 213"/>
              <a:gd name="T74" fmla="*/ 51 w 250"/>
              <a:gd name="T75" fmla="*/ 194 h 213"/>
              <a:gd name="T76" fmla="*/ 182 w 250"/>
              <a:gd name="T77" fmla="*/ 194 h 213"/>
              <a:gd name="T78" fmla="*/ 166 w 250"/>
              <a:gd name="T79" fmla="*/ 178 h 213"/>
              <a:gd name="T80" fmla="*/ 182 w 250"/>
              <a:gd name="T81" fmla="*/ 162 h 213"/>
              <a:gd name="T82" fmla="*/ 198 w 250"/>
              <a:gd name="T83" fmla="*/ 178 h 213"/>
              <a:gd name="T84" fmla="*/ 182 w 250"/>
              <a:gd name="T85" fmla="*/ 194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0" h="213">
                <a:moveTo>
                  <a:pt x="144" y="22"/>
                </a:moveTo>
                <a:cubicBezTo>
                  <a:pt x="153" y="22"/>
                  <a:pt x="153" y="22"/>
                  <a:pt x="153" y="22"/>
                </a:cubicBezTo>
                <a:cubicBezTo>
                  <a:pt x="156" y="22"/>
                  <a:pt x="158" y="25"/>
                  <a:pt x="158" y="27"/>
                </a:cubicBezTo>
                <a:cubicBezTo>
                  <a:pt x="158" y="39"/>
                  <a:pt x="158" y="39"/>
                  <a:pt x="158" y="39"/>
                </a:cubicBezTo>
                <a:cubicBezTo>
                  <a:pt x="6" y="39"/>
                  <a:pt x="6" y="39"/>
                  <a:pt x="6" y="39"/>
                </a:cubicBezTo>
                <a:cubicBezTo>
                  <a:pt x="2" y="39"/>
                  <a:pt x="0" y="42"/>
                  <a:pt x="0" y="45"/>
                </a:cubicBezTo>
                <a:cubicBezTo>
                  <a:pt x="0" y="182"/>
                  <a:pt x="0" y="182"/>
                  <a:pt x="0" y="182"/>
                </a:cubicBezTo>
                <a:cubicBezTo>
                  <a:pt x="0" y="185"/>
                  <a:pt x="2" y="188"/>
                  <a:pt x="6" y="188"/>
                </a:cubicBezTo>
                <a:cubicBezTo>
                  <a:pt x="18" y="188"/>
                  <a:pt x="18" y="188"/>
                  <a:pt x="18" y="188"/>
                </a:cubicBezTo>
                <a:cubicBezTo>
                  <a:pt x="22" y="202"/>
                  <a:pt x="36" y="213"/>
                  <a:pt x="52" y="213"/>
                </a:cubicBezTo>
                <a:cubicBezTo>
                  <a:pt x="67" y="213"/>
                  <a:pt x="81" y="202"/>
                  <a:pt x="85" y="188"/>
                </a:cubicBezTo>
                <a:cubicBezTo>
                  <a:pt x="149" y="188"/>
                  <a:pt x="149" y="188"/>
                  <a:pt x="149" y="188"/>
                </a:cubicBezTo>
                <a:cubicBezTo>
                  <a:pt x="153" y="202"/>
                  <a:pt x="166" y="213"/>
                  <a:pt x="182" y="213"/>
                </a:cubicBezTo>
                <a:cubicBezTo>
                  <a:pt x="200" y="213"/>
                  <a:pt x="215" y="200"/>
                  <a:pt x="217" y="182"/>
                </a:cubicBezTo>
                <a:cubicBezTo>
                  <a:pt x="239" y="182"/>
                  <a:pt x="239" y="182"/>
                  <a:pt x="239" y="182"/>
                </a:cubicBezTo>
                <a:cubicBezTo>
                  <a:pt x="245" y="182"/>
                  <a:pt x="250" y="177"/>
                  <a:pt x="250" y="171"/>
                </a:cubicBezTo>
                <a:cubicBezTo>
                  <a:pt x="250" y="106"/>
                  <a:pt x="250" y="106"/>
                  <a:pt x="250" y="106"/>
                </a:cubicBezTo>
                <a:cubicBezTo>
                  <a:pt x="250" y="88"/>
                  <a:pt x="235" y="74"/>
                  <a:pt x="215" y="74"/>
                </a:cubicBezTo>
                <a:cubicBezTo>
                  <a:pt x="180" y="74"/>
                  <a:pt x="180" y="74"/>
                  <a:pt x="180" y="74"/>
                </a:cubicBezTo>
                <a:cubicBezTo>
                  <a:pt x="180" y="48"/>
                  <a:pt x="180" y="48"/>
                  <a:pt x="180" y="48"/>
                </a:cubicBezTo>
                <a:cubicBezTo>
                  <a:pt x="180" y="47"/>
                  <a:pt x="180" y="47"/>
                  <a:pt x="180" y="46"/>
                </a:cubicBezTo>
                <a:cubicBezTo>
                  <a:pt x="180" y="27"/>
                  <a:pt x="180" y="27"/>
                  <a:pt x="180" y="27"/>
                </a:cubicBezTo>
                <a:cubicBezTo>
                  <a:pt x="180" y="12"/>
                  <a:pt x="168" y="0"/>
                  <a:pt x="153" y="0"/>
                </a:cubicBezTo>
                <a:cubicBezTo>
                  <a:pt x="144" y="0"/>
                  <a:pt x="144" y="0"/>
                  <a:pt x="144" y="0"/>
                </a:cubicBezTo>
                <a:cubicBezTo>
                  <a:pt x="142" y="0"/>
                  <a:pt x="140" y="2"/>
                  <a:pt x="140" y="4"/>
                </a:cubicBezTo>
                <a:cubicBezTo>
                  <a:pt x="140" y="18"/>
                  <a:pt x="140" y="18"/>
                  <a:pt x="140" y="18"/>
                </a:cubicBezTo>
                <a:cubicBezTo>
                  <a:pt x="140" y="21"/>
                  <a:pt x="142" y="22"/>
                  <a:pt x="144" y="22"/>
                </a:cubicBezTo>
                <a:close/>
                <a:moveTo>
                  <a:pt x="192" y="127"/>
                </a:moveTo>
                <a:cubicBezTo>
                  <a:pt x="192" y="96"/>
                  <a:pt x="192" y="96"/>
                  <a:pt x="192" y="96"/>
                </a:cubicBezTo>
                <a:cubicBezTo>
                  <a:pt x="215" y="96"/>
                  <a:pt x="215" y="96"/>
                  <a:pt x="215" y="96"/>
                </a:cubicBezTo>
                <a:cubicBezTo>
                  <a:pt x="222" y="96"/>
                  <a:pt x="228" y="100"/>
                  <a:pt x="228" y="106"/>
                </a:cubicBezTo>
                <a:cubicBezTo>
                  <a:pt x="228" y="127"/>
                  <a:pt x="228" y="127"/>
                  <a:pt x="228" y="127"/>
                </a:cubicBezTo>
                <a:lnTo>
                  <a:pt x="192" y="127"/>
                </a:lnTo>
                <a:close/>
                <a:moveTo>
                  <a:pt x="51" y="194"/>
                </a:moveTo>
                <a:cubicBezTo>
                  <a:pt x="43" y="194"/>
                  <a:pt x="35" y="187"/>
                  <a:pt x="35" y="178"/>
                </a:cubicBezTo>
                <a:cubicBezTo>
                  <a:pt x="35" y="169"/>
                  <a:pt x="43" y="162"/>
                  <a:pt x="51" y="162"/>
                </a:cubicBezTo>
                <a:cubicBezTo>
                  <a:pt x="60" y="162"/>
                  <a:pt x="67" y="169"/>
                  <a:pt x="67" y="178"/>
                </a:cubicBezTo>
                <a:cubicBezTo>
                  <a:pt x="67" y="187"/>
                  <a:pt x="60" y="194"/>
                  <a:pt x="51" y="194"/>
                </a:cubicBezTo>
                <a:close/>
                <a:moveTo>
                  <a:pt x="182" y="194"/>
                </a:moveTo>
                <a:cubicBezTo>
                  <a:pt x="173" y="194"/>
                  <a:pt x="166" y="187"/>
                  <a:pt x="166" y="178"/>
                </a:cubicBezTo>
                <a:cubicBezTo>
                  <a:pt x="166" y="169"/>
                  <a:pt x="173" y="162"/>
                  <a:pt x="182" y="162"/>
                </a:cubicBezTo>
                <a:cubicBezTo>
                  <a:pt x="191" y="162"/>
                  <a:pt x="198" y="169"/>
                  <a:pt x="198" y="178"/>
                </a:cubicBezTo>
                <a:cubicBezTo>
                  <a:pt x="198" y="187"/>
                  <a:pt x="191" y="194"/>
                  <a:pt x="182" y="194"/>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7" name="Freeform 246"/>
          <p:cNvSpPr>
            <a:spLocks noEditPoints="1"/>
          </p:cNvSpPr>
          <p:nvPr/>
        </p:nvSpPr>
        <p:spPr bwMode="auto">
          <a:xfrm>
            <a:off x="4911643" y="2572404"/>
            <a:ext cx="348510" cy="248139"/>
          </a:xfrm>
          <a:custGeom>
            <a:avLst/>
            <a:gdLst>
              <a:gd name="T0" fmla="*/ 192 w 250"/>
              <a:gd name="T1" fmla="*/ 47 h 178"/>
              <a:gd name="T2" fmla="*/ 170 w 250"/>
              <a:gd name="T3" fmla="*/ 10 h 178"/>
              <a:gd name="T4" fmla="*/ 148 w 250"/>
              <a:gd name="T5" fmla="*/ 4 h 178"/>
              <a:gd name="T6" fmla="*/ 142 w 250"/>
              <a:gd name="T7" fmla="*/ 26 h 178"/>
              <a:gd name="T8" fmla="*/ 154 w 250"/>
              <a:gd name="T9" fmla="*/ 46 h 178"/>
              <a:gd name="T10" fmla="*/ 70 w 250"/>
              <a:gd name="T11" fmla="*/ 46 h 178"/>
              <a:gd name="T12" fmla="*/ 0 w 250"/>
              <a:gd name="T13" fmla="*/ 116 h 178"/>
              <a:gd name="T14" fmla="*/ 0 w 250"/>
              <a:gd name="T15" fmla="*/ 142 h 178"/>
              <a:gd name="T16" fmla="*/ 6 w 250"/>
              <a:gd name="T17" fmla="*/ 148 h 178"/>
              <a:gd name="T18" fmla="*/ 22 w 250"/>
              <a:gd name="T19" fmla="*/ 148 h 178"/>
              <a:gd name="T20" fmla="*/ 57 w 250"/>
              <a:gd name="T21" fmla="*/ 178 h 178"/>
              <a:gd name="T22" fmla="*/ 91 w 250"/>
              <a:gd name="T23" fmla="*/ 148 h 178"/>
              <a:gd name="T24" fmla="*/ 157 w 250"/>
              <a:gd name="T25" fmla="*/ 149 h 178"/>
              <a:gd name="T26" fmla="*/ 191 w 250"/>
              <a:gd name="T27" fmla="*/ 178 h 178"/>
              <a:gd name="T28" fmla="*/ 226 w 250"/>
              <a:gd name="T29" fmla="*/ 149 h 178"/>
              <a:gd name="T30" fmla="*/ 243 w 250"/>
              <a:gd name="T31" fmla="*/ 149 h 178"/>
              <a:gd name="T32" fmla="*/ 244 w 250"/>
              <a:gd name="T33" fmla="*/ 149 h 178"/>
              <a:gd name="T34" fmla="*/ 248 w 250"/>
              <a:gd name="T35" fmla="*/ 147 h 178"/>
              <a:gd name="T36" fmla="*/ 250 w 250"/>
              <a:gd name="T37" fmla="*/ 143 h 178"/>
              <a:gd name="T38" fmla="*/ 250 w 250"/>
              <a:gd name="T39" fmla="*/ 116 h 178"/>
              <a:gd name="T40" fmla="*/ 192 w 250"/>
              <a:gd name="T41" fmla="*/ 47 h 178"/>
              <a:gd name="T42" fmla="*/ 57 w 250"/>
              <a:gd name="T43" fmla="*/ 159 h 178"/>
              <a:gd name="T44" fmla="*/ 41 w 250"/>
              <a:gd name="T45" fmla="*/ 143 h 178"/>
              <a:gd name="T46" fmla="*/ 57 w 250"/>
              <a:gd name="T47" fmla="*/ 127 h 178"/>
              <a:gd name="T48" fmla="*/ 73 w 250"/>
              <a:gd name="T49" fmla="*/ 143 h 178"/>
              <a:gd name="T50" fmla="*/ 57 w 250"/>
              <a:gd name="T51" fmla="*/ 159 h 178"/>
              <a:gd name="T52" fmla="*/ 191 w 250"/>
              <a:gd name="T53" fmla="*/ 159 h 178"/>
              <a:gd name="T54" fmla="*/ 175 w 250"/>
              <a:gd name="T55" fmla="*/ 143 h 178"/>
              <a:gd name="T56" fmla="*/ 191 w 250"/>
              <a:gd name="T57" fmla="*/ 127 h 178"/>
              <a:gd name="T58" fmla="*/ 207 w 250"/>
              <a:gd name="T59" fmla="*/ 143 h 178"/>
              <a:gd name="T60" fmla="*/ 191 w 250"/>
              <a:gd name="T61" fmla="*/ 159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50" h="178">
                <a:moveTo>
                  <a:pt x="192" y="47"/>
                </a:moveTo>
                <a:cubicBezTo>
                  <a:pt x="170" y="10"/>
                  <a:pt x="170" y="10"/>
                  <a:pt x="170" y="10"/>
                </a:cubicBezTo>
                <a:cubicBezTo>
                  <a:pt x="165" y="2"/>
                  <a:pt x="155" y="0"/>
                  <a:pt x="148" y="4"/>
                </a:cubicBezTo>
                <a:cubicBezTo>
                  <a:pt x="140" y="9"/>
                  <a:pt x="138" y="19"/>
                  <a:pt x="142" y="26"/>
                </a:cubicBezTo>
                <a:cubicBezTo>
                  <a:pt x="154" y="46"/>
                  <a:pt x="154" y="46"/>
                  <a:pt x="154" y="46"/>
                </a:cubicBezTo>
                <a:cubicBezTo>
                  <a:pt x="70" y="46"/>
                  <a:pt x="70" y="46"/>
                  <a:pt x="70" y="46"/>
                </a:cubicBezTo>
                <a:cubicBezTo>
                  <a:pt x="31" y="46"/>
                  <a:pt x="0" y="78"/>
                  <a:pt x="0" y="116"/>
                </a:cubicBezTo>
                <a:cubicBezTo>
                  <a:pt x="0" y="142"/>
                  <a:pt x="0" y="142"/>
                  <a:pt x="0" y="142"/>
                </a:cubicBezTo>
                <a:cubicBezTo>
                  <a:pt x="0" y="145"/>
                  <a:pt x="2" y="148"/>
                  <a:pt x="6" y="148"/>
                </a:cubicBezTo>
                <a:cubicBezTo>
                  <a:pt x="22" y="148"/>
                  <a:pt x="22" y="148"/>
                  <a:pt x="22" y="148"/>
                </a:cubicBezTo>
                <a:cubicBezTo>
                  <a:pt x="24" y="165"/>
                  <a:pt x="39" y="178"/>
                  <a:pt x="57" y="178"/>
                </a:cubicBezTo>
                <a:cubicBezTo>
                  <a:pt x="74" y="178"/>
                  <a:pt x="89" y="165"/>
                  <a:pt x="91" y="148"/>
                </a:cubicBezTo>
                <a:cubicBezTo>
                  <a:pt x="157" y="149"/>
                  <a:pt x="157" y="149"/>
                  <a:pt x="157" y="149"/>
                </a:cubicBezTo>
                <a:cubicBezTo>
                  <a:pt x="159" y="165"/>
                  <a:pt x="174" y="178"/>
                  <a:pt x="191" y="178"/>
                </a:cubicBezTo>
                <a:cubicBezTo>
                  <a:pt x="208" y="178"/>
                  <a:pt x="223" y="165"/>
                  <a:pt x="226" y="149"/>
                </a:cubicBezTo>
                <a:cubicBezTo>
                  <a:pt x="243" y="149"/>
                  <a:pt x="243" y="149"/>
                  <a:pt x="243" y="149"/>
                </a:cubicBezTo>
                <a:cubicBezTo>
                  <a:pt x="243" y="149"/>
                  <a:pt x="244" y="149"/>
                  <a:pt x="244" y="149"/>
                </a:cubicBezTo>
                <a:cubicBezTo>
                  <a:pt x="245" y="149"/>
                  <a:pt x="247" y="148"/>
                  <a:pt x="248" y="147"/>
                </a:cubicBezTo>
                <a:cubicBezTo>
                  <a:pt x="249" y="146"/>
                  <a:pt x="250" y="145"/>
                  <a:pt x="250" y="143"/>
                </a:cubicBezTo>
                <a:cubicBezTo>
                  <a:pt x="250" y="116"/>
                  <a:pt x="250" y="116"/>
                  <a:pt x="250" y="116"/>
                </a:cubicBezTo>
                <a:cubicBezTo>
                  <a:pt x="250" y="82"/>
                  <a:pt x="225" y="53"/>
                  <a:pt x="192" y="47"/>
                </a:cubicBezTo>
                <a:close/>
                <a:moveTo>
                  <a:pt x="57" y="159"/>
                </a:moveTo>
                <a:cubicBezTo>
                  <a:pt x="48" y="159"/>
                  <a:pt x="41" y="152"/>
                  <a:pt x="41" y="143"/>
                </a:cubicBezTo>
                <a:cubicBezTo>
                  <a:pt x="41" y="134"/>
                  <a:pt x="48" y="127"/>
                  <a:pt x="57" y="127"/>
                </a:cubicBezTo>
                <a:cubicBezTo>
                  <a:pt x="65" y="127"/>
                  <a:pt x="73" y="134"/>
                  <a:pt x="73" y="143"/>
                </a:cubicBezTo>
                <a:cubicBezTo>
                  <a:pt x="73" y="152"/>
                  <a:pt x="65" y="159"/>
                  <a:pt x="57" y="159"/>
                </a:cubicBezTo>
                <a:close/>
                <a:moveTo>
                  <a:pt x="191" y="159"/>
                </a:moveTo>
                <a:cubicBezTo>
                  <a:pt x="182" y="159"/>
                  <a:pt x="175" y="152"/>
                  <a:pt x="175" y="143"/>
                </a:cubicBezTo>
                <a:cubicBezTo>
                  <a:pt x="175" y="134"/>
                  <a:pt x="182" y="127"/>
                  <a:pt x="191" y="127"/>
                </a:cubicBezTo>
                <a:cubicBezTo>
                  <a:pt x="200" y="127"/>
                  <a:pt x="207" y="134"/>
                  <a:pt x="207" y="143"/>
                </a:cubicBezTo>
                <a:cubicBezTo>
                  <a:pt x="207" y="152"/>
                  <a:pt x="200" y="159"/>
                  <a:pt x="191" y="159"/>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8" name="Freeform 253"/>
          <p:cNvSpPr>
            <a:spLocks noEditPoints="1"/>
          </p:cNvSpPr>
          <p:nvPr/>
        </p:nvSpPr>
        <p:spPr bwMode="auto">
          <a:xfrm>
            <a:off x="10331074" y="3942726"/>
            <a:ext cx="349904" cy="298324"/>
          </a:xfrm>
          <a:custGeom>
            <a:avLst/>
            <a:gdLst>
              <a:gd name="T0" fmla="*/ 245 w 251"/>
              <a:gd name="T1" fmla="*/ 33 h 214"/>
              <a:gd name="T2" fmla="*/ 168 w 251"/>
              <a:gd name="T3" fmla="*/ 2 h 214"/>
              <a:gd name="T4" fmla="*/ 160 w 251"/>
              <a:gd name="T5" fmla="*/ 2 h 214"/>
              <a:gd name="T6" fmla="*/ 87 w 251"/>
              <a:gd name="T7" fmla="*/ 31 h 214"/>
              <a:gd name="T8" fmla="*/ 15 w 251"/>
              <a:gd name="T9" fmla="*/ 2 h 214"/>
              <a:gd name="T10" fmla="*/ 5 w 251"/>
              <a:gd name="T11" fmla="*/ 3 h 214"/>
              <a:gd name="T12" fmla="*/ 0 w 251"/>
              <a:gd name="T13" fmla="*/ 12 h 214"/>
              <a:gd name="T14" fmla="*/ 0 w 251"/>
              <a:gd name="T15" fmla="*/ 171 h 214"/>
              <a:gd name="T16" fmla="*/ 7 w 251"/>
              <a:gd name="T17" fmla="*/ 181 h 214"/>
              <a:gd name="T18" fmla="*/ 83 w 251"/>
              <a:gd name="T19" fmla="*/ 213 h 214"/>
              <a:gd name="T20" fmla="*/ 92 w 251"/>
              <a:gd name="T21" fmla="*/ 213 h 214"/>
              <a:gd name="T22" fmla="*/ 164 w 251"/>
              <a:gd name="T23" fmla="*/ 183 h 214"/>
              <a:gd name="T24" fmla="*/ 236 w 251"/>
              <a:gd name="T25" fmla="*/ 213 h 214"/>
              <a:gd name="T26" fmla="*/ 240 w 251"/>
              <a:gd name="T27" fmla="*/ 214 h 214"/>
              <a:gd name="T28" fmla="*/ 247 w 251"/>
              <a:gd name="T29" fmla="*/ 212 h 214"/>
              <a:gd name="T30" fmla="*/ 251 w 251"/>
              <a:gd name="T31" fmla="*/ 203 h 214"/>
              <a:gd name="T32" fmla="*/ 251 w 251"/>
              <a:gd name="T33" fmla="*/ 43 h 214"/>
              <a:gd name="T34" fmla="*/ 245 w 251"/>
              <a:gd name="T35" fmla="*/ 33 h 214"/>
              <a:gd name="T36" fmla="*/ 98 w 251"/>
              <a:gd name="T37" fmla="*/ 51 h 214"/>
              <a:gd name="T38" fmla="*/ 153 w 251"/>
              <a:gd name="T39" fmla="*/ 28 h 214"/>
              <a:gd name="T40" fmla="*/ 153 w 251"/>
              <a:gd name="T41" fmla="*/ 164 h 214"/>
              <a:gd name="T42" fmla="*/ 98 w 251"/>
              <a:gd name="T43" fmla="*/ 186 h 214"/>
              <a:gd name="T44" fmla="*/ 98 w 251"/>
              <a:gd name="T45" fmla="*/ 51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1" h="214">
                <a:moveTo>
                  <a:pt x="245" y="33"/>
                </a:moveTo>
                <a:cubicBezTo>
                  <a:pt x="168" y="2"/>
                  <a:pt x="168" y="2"/>
                  <a:pt x="168" y="2"/>
                </a:cubicBezTo>
                <a:cubicBezTo>
                  <a:pt x="165" y="1"/>
                  <a:pt x="162" y="1"/>
                  <a:pt x="160" y="2"/>
                </a:cubicBezTo>
                <a:cubicBezTo>
                  <a:pt x="87" y="31"/>
                  <a:pt x="87" y="31"/>
                  <a:pt x="87" y="31"/>
                </a:cubicBezTo>
                <a:cubicBezTo>
                  <a:pt x="15" y="2"/>
                  <a:pt x="15" y="2"/>
                  <a:pt x="15" y="2"/>
                </a:cubicBezTo>
                <a:cubicBezTo>
                  <a:pt x="12" y="0"/>
                  <a:pt x="8" y="1"/>
                  <a:pt x="5" y="3"/>
                </a:cubicBezTo>
                <a:cubicBezTo>
                  <a:pt x="2" y="5"/>
                  <a:pt x="0" y="8"/>
                  <a:pt x="0" y="12"/>
                </a:cubicBezTo>
                <a:cubicBezTo>
                  <a:pt x="0" y="171"/>
                  <a:pt x="0" y="171"/>
                  <a:pt x="0" y="171"/>
                </a:cubicBezTo>
                <a:cubicBezTo>
                  <a:pt x="0" y="176"/>
                  <a:pt x="3" y="180"/>
                  <a:pt x="7" y="181"/>
                </a:cubicBezTo>
                <a:cubicBezTo>
                  <a:pt x="83" y="213"/>
                  <a:pt x="83" y="213"/>
                  <a:pt x="83" y="213"/>
                </a:cubicBezTo>
                <a:cubicBezTo>
                  <a:pt x="86" y="214"/>
                  <a:pt x="89" y="214"/>
                  <a:pt x="92" y="213"/>
                </a:cubicBezTo>
                <a:cubicBezTo>
                  <a:pt x="164" y="183"/>
                  <a:pt x="164" y="183"/>
                  <a:pt x="164" y="183"/>
                </a:cubicBezTo>
                <a:cubicBezTo>
                  <a:pt x="236" y="213"/>
                  <a:pt x="236" y="213"/>
                  <a:pt x="236" y="213"/>
                </a:cubicBezTo>
                <a:cubicBezTo>
                  <a:pt x="238" y="213"/>
                  <a:pt x="239" y="214"/>
                  <a:pt x="240" y="214"/>
                </a:cubicBezTo>
                <a:cubicBezTo>
                  <a:pt x="243" y="214"/>
                  <a:pt x="245" y="213"/>
                  <a:pt x="247" y="212"/>
                </a:cubicBezTo>
                <a:cubicBezTo>
                  <a:pt x="250" y="210"/>
                  <a:pt x="251" y="206"/>
                  <a:pt x="251" y="203"/>
                </a:cubicBezTo>
                <a:cubicBezTo>
                  <a:pt x="251" y="43"/>
                  <a:pt x="251" y="43"/>
                  <a:pt x="251" y="43"/>
                </a:cubicBezTo>
                <a:cubicBezTo>
                  <a:pt x="251" y="39"/>
                  <a:pt x="249" y="35"/>
                  <a:pt x="245" y="33"/>
                </a:cubicBezTo>
                <a:close/>
                <a:moveTo>
                  <a:pt x="98" y="51"/>
                </a:moveTo>
                <a:cubicBezTo>
                  <a:pt x="153" y="28"/>
                  <a:pt x="153" y="28"/>
                  <a:pt x="153" y="28"/>
                </a:cubicBezTo>
                <a:cubicBezTo>
                  <a:pt x="153" y="164"/>
                  <a:pt x="153" y="164"/>
                  <a:pt x="153" y="164"/>
                </a:cubicBezTo>
                <a:cubicBezTo>
                  <a:pt x="98" y="186"/>
                  <a:pt x="98" y="186"/>
                  <a:pt x="98" y="186"/>
                </a:cubicBezTo>
                <a:lnTo>
                  <a:pt x="98" y="51"/>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49" name="Freeform 266"/>
          <p:cNvSpPr>
            <a:spLocks noEditPoints="1"/>
          </p:cNvSpPr>
          <p:nvPr/>
        </p:nvSpPr>
        <p:spPr bwMode="auto">
          <a:xfrm>
            <a:off x="4947191" y="5299728"/>
            <a:ext cx="277414" cy="356874"/>
          </a:xfrm>
          <a:custGeom>
            <a:avLst/>
            <a:gdLst>
              <a:gd name="T0" fmla="*/ 183 w 199"/>
              <a:gd name="T1" fmla="*/ 224 h 256"/>
              <a:gd name="T2" fmla="*/ 48 w 199"/>
              <a:gd name="T3" fmla="*/ 224 h 256"/>
              <a:gd name="T4" fmla="*/ 33 w 199"/>
              <a:gd name="T5" fmla="*/ 205 h 256"/>
              <a:gd name="T6" fmla="*/ 48 w 199"/>
              <a:gd name="T7" fmla="*/ 193 h 256"/>
              <a:gd name="T8" fmla="*/ 183 w 199"/>
              <a:gd name="T9" fmla="*/ 193 h 256"/>
              <a:gd name="T10" fmla="*/ 199 w 199"/>
              <a:gd name="T11" fmla="*/ 177 h 256"/>
              <a:gd name="T12" fmla="*/ 199 w 199"/>
              <a:gd name="T13" fmla="*/ 161 h 256"/>
              <a:gd name="T14" fmla="*/ 198 w 199"/>
              <a:gd name="T15" fmla="*/ 161 h 256"/>
              <a:gd name="T16" fmla="*/ 198 w 199"/>
              <a:gd name="T17" fmla="*/ 11 h 256"/>
              <a:gd name="T18" fmla="*/ 187 w 199"/>
              <a:gd name="T19" fmla="*/ 0 h 256"/>
              <a:gd name="T20" fmla="*/ 40 w 199"/>
              <a:gd name="T21" fmla="*/ 0 h 256"/>
              <a:gd name="T22" fmla="*/ 0 w 199"/>
              <a:gd name="T23" fmla="*/ 40 h 256"/>
              <a:gd name="T24" fmla="*/ 0 w 199"/>
              <a:gd name="T25" fmla="*/ 207 h 256"/>
              <a:gd name="T26" fmla="*/ 0 w 199"/>
              <a:gd name="T27" fmla="*/ 207 h 256"/>
              <a:gd name="T28" fmla="*/ 0 w 199"/>
              <a:gd name="T29" fmla="*/ 213 h 256"/>
              <a:gd name="T30" fmla="*/ 49 w 199"/>
              <a:gd name="T31" fmla="*/ 256 h 256"/>
              <a:gd name="T32" fmla="*/ 183 w 199"/>
              <a:gd name="T33" fmla="*/ 256 h 256"/>
              <a:gd name="T34" fmla="*/ 199 w 199"/>
              <a:gd name="T35" fmla="*/ 240 h 256"/>
              <a:gd name="T36" fmla="*/ 183 w 199"/>
              <a:gd name="T37" fmla="*/ 224 h 256"/>
              <a:gd name="T38" fmla="*/ 55 w 199"/>
              <a:gd name="T39" fmla="*/ 45 h 256"/>
              <a:gd name="T40" fmla="*/ 148 w 199"/>
              <a:gd name="T41" fmla="*/ 45 h 256"/>
              <a:gd name="T42" fmla="*/ 148 w 199"/>
              <a:gd name="T43" fmla="*/ 79 h 256"/>
              <a:gd name="T44" fmla="*/ 55 w 199"/>
              <a:gd name="T45" fmla="*/ 79 h 256"/>
              <a:gd name="T46" fmla="*/ 55 w 199"/>
              <a:gd name="T47" fmla="*/ 45 h 2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99" h="256">
                <a:moveTo>
                  <a:pt x="183" y="224"/>
                </a:moveTo>
                <a:cubicBezTo>
                  <a:pt x="48" y="224"/>
                  <a:pt x="48" y="224"/>
                  <a:pt x="48" y="224"/>
                </a:cubicBezTo>
                <a:cubicBezTo>
                  <a:pt x="38" y="224"/>
                  <a:pt x="31" y="215"/>
                  <a:pt x="33" y="205"/>
                </a:cubicBezTo>
                <a:cubicBezTo>
                  <a:pt x="34" y="198"/>
                  <a:pt x="41" y="193"/>
                  <a:pt x="48" y="193"/>
                </a:cubicBezTo>
                <a:cubicBezTo>
                  <a:pt x="183" y="193"/>
                  <a:pt x="183" y="193"/>
                  <a:pt x="183" y="193"/>
                </a:cubicBezTo>
                <a:cubicBezTo>
                  <a:pt x="191" y="193"/>
                  <a:pt x="199" y="186"/>
                  <a:pt x="199" y="177"/>
                </a:cubicBezTo>
                <a:cubicBezTo>
                  <a:pt x="199" y="161"/>
                  <a:pt x="199" y="161"/>
                  <a:pt x="199" y="161"/>
                </a:cubicBezTo>
                <a:cubicBezTo>
                  <a:pt x="198" y="161"/>
                  <a:pt x="198" y="161"/>
                  <a:pt x="198" y="161"/>
                </a:cubicBezTo>
                <a:cubicBezTo>
                  <a:pt x="198" y="11"/>
                  <a:pt x="198" y="11"/>
                  <a:pt x="198" y="11"/>
                </a:cubicBezTo>
                <a:cubicBezTo>
                  <a:pt x="198" y="5"/>
                  <a:pt x="194" y="0"/>
                  <a:pt x="187" y="0"/>
                </a:cubicBezTo>
                <a:cubicBezTo>
                  <a:pt x="40" y="0"/>
                  <a:pt x="40" y="0"/>
                  <a:pt x="40" y="0"/>
                </a:cubicBezTo>
                <a:cubicBezTo>
                  <a:pt x="18" y="0"/>
                  <a:pt x="0" y="18"/>
                  <a:pt x="0" y="40"/>
                </a:cubicBezTo>
                <a:cubicBezTo>
                  <a:pt x="0" y="207"/>
                  <a:pt x="0" y="207"/>
                  <a:pt x="0" y="207"/>
                </a:cubicBezTo>
                <a:cubicBezTo>
                  <a:pt x="0" y="207"/>
                  <a:pt x="0" y="207"/>
                  <a:pt x="0" y="207"/>
                </a:cubicBezTo>
                <a:cubicBezTo>
                  <a:pt x="0" y="209"/>
                  <a:pt x="0" y="211"/>
                  <a:pt x="0" y="213"/>
                </a:cubicBezTo>
                <a:cubicBezTo>
                  <a:pt x="3" y="238"/>
                  <a:pt x="24" y="256"/>
                  <a:pt x="49" y="256"/>
                </a:cubicBezTo>
                <a:cubicBezTo>
                  <a:pt x="183" y="256"/>
                  <a:pt x="183" y="256"/>
                  <a:pt x="183" y="256"/>
                </a:cubicBezTo>
                <a:cubicBezTo>
                  <a:pt x="192" y="256"/>
                  <a:pt x="199" y="249"/>
                  <a:pt x="199" y="240"/>
                </a:cubicBezTo>
                <a:cubicBezTo>
                  <a:pt x="199" y="231"/>
                  <a:pt x="192" y="224"/>
                  <a:pt x="183" y="224"/>
                </a:cubicBezTo>
                <a:close/>
                <a:moveTo>
                  <a:pt x="55" y="45"/>
                </a:moveTo>
                <a:cubicBezTo>
                  <a:pt x="148" y="45"/>
                  <a:pt x="148" y="45"/>
                  <a:pt x="148" y="45"/>
                </a:cubicBezTo>
                <a:cubicBezTo>
                  <a:pt x="148" y="79"/>
                  <a:pt x="148" y="79"/>
                  <a:pt x="148" y="79"/>
                </a:cubicBezTo>
                <a:cubicBezTo>
                  <a:pt x="55" y="79"/>
                  <a:pt x="55" y="79"/>
                  <a:pt x="55" y="79"/>
                </a:cubicBezTo>
                <a:lnTo>
                  <a:pt x="55" y="45"/>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0" name="Freeform 267"/>
          <p:cNvSpPr>
            <a:spLocks noEditPoints="1"/>
          </p:cNvSpPr>
          <p:nvPr/>
        </p:nvSpPr>
        <p:spPr bwMode="auto">
          <a:xfrm>
            <a:off x="10363834" y="5301122"/>
            <a:ext cx="284384" cy="354086"/>
          </a:xfrm>
          <a:custGeom>
            <a:avLst/>
            <a:gdLst>
              <a:gd name="T0" fmla="*/ 202 w 204"/>
              <a:gd name="T1" fmla="*/ 164 h 254"/>
              <a:gd name="T2" fmla="*/ 175 w 204"/>
              <a:gd name="T3" fmla="*/ 133 h 254"/>
              <a:gd name="T4" fmla="*/ 170 w 204"/>
              <a:gd name="T5" fmla="*/ 131 h 254"/>
              <a:gd name="T6" fmla="*/ 170 w 204"/>
              <a:gd name="T7" fmla="*/ 131 h 254"/>
              <a:gd name="T8" fmla="*/ 166 w 204"/>
              <a:gd name="T9" fmla="*/ 133 h 254"/>
              <a:gd name="T10" fmla="*/ 138 w 204"/>
              <a:gd name="T11" fmla="*/ 164 h 254"/>
              <a:gd name="T12" fmla="*/ 137 w 204"/>
              <a:gd name="T13" fmla="*/ 170 h 254"/>
              <a:gd name="T14" fmla="*/ 143 w 204"/>
              <a:gd name="T15" fmla="*/ 174 h 254"/>
              <a:gd name="T16" fmla="*/ 152 w 204"/>
              <a:gd name="T17" fmla="*/ 174 h 254"/>
              <a:gd name="T18" fmla="*/ 120 w 204"/>
              <a:gd name="T19" fmla="*/ 215 h 254"/>
              <a:gd name="T20" fmla="*/ 120 w 204"/>
              <a:gd name="T21" fmla="*/ 90 h 254"/>
              <a:gd name="T22" fmla="*/ 142 w 204"/>
              <a:gd name="T23" fmla="*/ 90 h 254"/>
              <a:gd name="T24" fmla="*/ 164 w 204"/>
              <a:gd name="T25" fmla="*/ 68 h 254"/>
              <a:gd name="T26" fmla="*/ 164 w 204"/>
              <a:gd name="T27" fmla="*/ 66 h 254"/>
              <a:gd name="T28" fmla="*/ 158 w 204"/>
              <a:gd name="T29" fmla="*/ 60 h 254"/>
              <a:gd name="T30" fmla="*/ 131 w 204"/>
              <a:gd name="T31" fmla="*/ 60 h 254"/>
              <a:gd name="T32" fmla="*/ 138 w 204"/>
              <a:gd name="T33" fmla="*/ 29 h 254"/>
              <a:gd name="T34" fmla="*/ 109 w 204"/>
              <a:gd name="T35" fmla="*/ 1 h 254"/>
              <a:gd name="T36" fmla="*/ 102 w 204"/>
              <a:gd name="T37" fmla="*/ 0 h 254"/>
              <a:gd name="T38" fmla="*/ 66 w 204"/>
              <a:gd name="T39" fmla="*/ 37 h 254"/>
              <a:gd name="T40" fmla="*/ 74 w 204"/>
              <a:gd name="T41" fmla="*/ 60 h 254"/>
              <a:gd name="T42" fmla="*/ 45 w 204"/>
              <a:gd name="T43" fmla="*/ 60 h 254"/>
              <a:gd name="T44" fmla="*/ 39 w 204"/>
              <a:gd name="T45" fmla="*/ 66 h 254"/>
              <a:gd name="T46" fmla="*/ 39 w 204"/>
              <a:gd name="T47" fmla="*/ 68 h 254"/>
              <a:gd name="T48" fmla="*/ 61 w 204"/>
              <a:gd name="T49" fmla="*/ 90 h 254"/>
              <a:gd name="T50" fmla="*/ 85 w 204"/>
              <a:gd name="T51" fmla="*/ 90 h 254"/>
              <a:gd name="T52" fmla="*/ 85 w 204"/>
              <a:gd name="T53" fmla="*/ 215 h 254"/>
              <a:gd name="T54" fmla="*/ 53 w 204"/>
              <a:gd name="T55" fmla="*/ 174 h 254"/>
              <a:gd name="T56" fmla="*/ 61 w 204"/>
              <a:gd name="T57" fmla="*/ 174 h 254"/>
              <a:gd name="T58" fmla="*/ 62 w 204"/>
              <a:gd name="T59" fmla="*/ 174 h 254"/>
              <a:gd name="T60" fmla="*/ 68 w 204"/>
              <a:gd name="T61" fmla="*/ 168 h 254"/>
              <a:gd name="T62" fmla="*/ 65 w 204"/>
              <a:gd name="T63" fmla="*/ 163 h 254"/>
              <a:gd name="T64" fmla="*/ 38 w 204"/>
              <a:gd name="T65" fmla="*/ 133 h 254"/>
              <a:gd name="T66" fmla="*/ 34 w 204"/>
              <a:gd name="T67" fmla="*/ 131 h 254"/>
              <a:gd name="T68" fmla="*/ 34 w 204"/>
              <a:gd name="T69" fmla="*/ 131 h 254"/>
              <a:gd name="T70" fmla="*/ 30 w 204"/>
              <a:gd name="T71" fmla="*/ 133 h 254"/>
              <a:gd name="T72" fmla="*/ 2 w 204"/>
              <a:gd name="T73" fmla="*/ 164 h 254"/>
              <a:gd name="T74" fmla="*/ 1 w 204"/>
              <a:gd name="T75" fmla="*/ 170 h 254"/>
              <a:gd name="T76" fmla="*/ 6 w 204"/>
              <a:gd name="T77" fmla="*/ 174 h 254"/>
              <a:gd name="T78" fmla="*/ 16 w 204"/>
              <a:gd name="T79" fmla="*/ 174 h 254"/>
              <a:gd name="T80" fmla="*/ 102 w 204"/>
              <a:gd name="T81" fmla="*/ 254 h 254"/>
              <a:gd name="T82" fmla="*/ 188 w 204"/>
              <a:gd name="T83" fmla="*/ 174 h 254"/>
              <a:gd name="T84" fmla="*/ 198 w 204"/>
              <a:gd name="T85" fmla="*/ 174 h 254"/>
              <a:gd name="T86" fmla="*/ 204 w 204"/>
              <a:gd name="T87" fmla="*/ 170 h 254"/>
              <a:gd name="T88" fmla="*/ 202 w 204"/>
              <a:gd name="T89" fmla="*/ 164 h 254"/>
              <a:gd name="T90" fmla="*/ 102 w 204"/>
              <a:gd name="T91" fmla="*/ 52 h 254"/>
              <a:gd name="T92" fmla="*/ 87 w 204"/>
              <a:gd name="T93" fmla="*/ 37 h 254"/>
              <a:gd name="T94" fmla="*/ 102 w 204"/>
              <a:gd name="T95" fmla="*/ 22 h 254"/>
              <a:gd name="T96" fmla="*/ 117 w 204"/>
              <a:gd name="T97" fmla="*/ 37 h 254"/>
              <a:gd name="T98" fmla="*/ 102 w 204"/>
              <a:gd name="T99" fmla="*/ 52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4" h="254">
                <a:moveTo>
                  <a:pt x="202" y="164"/>
                </a:moveTo>
                <a:cubicBezTo>
                  <a:pt x="175" y="133"/>
                  <a:pt x="175" y="133"/>
                  <a:pt x="175" y="133"/>
                </a:cubicBezTo>
                <a:cubicBezTo>
                  <a:pt x="173" y="132"/>
                  <a:pt x="172" y="131"/>
                  <a:pt x="170" y="131"/>
                </a:cubicBezTo>
                <a:cubicBezTo>
                  <a:pt x="170" y="131"/>
                  <a:pt x="170" y="131"/>
                  <a:pt x="170" y="131"/>
                </a:cubicBezTo>
                <a:cubicBezTo>
                  <a:pt x="168" y="131"/>
                  <a:pt x="167" y="132"/>
                  <a:pt x="166" y="133"/>
                </a:cubicBezTo>
                <a:cubicBezTo>
                  <a:pt x="138" y="164"/>
                  <a:pt x="138" y="164"/>
                  <a:pt x="138" y="164"/>
                </a:cubicBezTo>
                <a:cubicBezTo>
                  <a:pt x="137" y="166"/>
                  <a:pt x="136" y="168"/>
                  <a:pt x="137" y="170"/>
                </a:cubicBezTo>
                <a:cubicBezTo>
                  <a:pt x="138" y="173"/>
                  <a:pt x="140" y="174"/>
                  <a:pt x="143" y="174"/>
                </a:cubicBezTo>
                <a:cubicBezTo>
                  <a:pt x="152" y="174"/>
                  <a:pt x="152" y="174"/>
                  <a:pt x="152" y="174"/>
                </a:cubicBezTo>
                <a:cubicBezTo>
                  <a:pt x="149" y="192"/>
                  <a:pt x="137" y="208"/>
                  <a:pt x="120" y="215"/>
                </a:cubicBezTo>
                <a:cubicBezTo>
                  <a:pt x="120" y="90"/>
                  <a:pt x="120" y="90"/>
                  <a:pt x="120" y="90"/>
                </a:cubicBezTo>
                <a:cubicBezTo>
                  <a:pt x="142" y="90"/>
                  <a:pt x="142" y="90"/>
                  <a:pt x="142" y="90"/>
                </a:cubicBezTo>
                <a:cubicBezTo>
                  <a:pt x="154" y="90"/>
                  <a:pt x="164" y="80"/>
                  <a:pt x="164" y="68"/>
                </a:cubicBezTo>
                <a:cubicBezTo>
                  <a:pt x="164" y="66"/>
                  <a:pt x="164" y="66"/>
                  <a:pt x="164" y="66"/>
                </a:cubicBezTo>
                <a:cubicBezTo>
                  <a:pt x="164" y="62"/>
                  <a:pt x="161" y="60"/>
                  <a:pt x="158" y="60"/>
                </a:cubicBezTo>
                <a:cubicBezTo>
                  <a:pt x="131" y="60"/>
                  <a:pt x="131" y="60"/>
                  <a:pt x="131" y="60"/>
                </a:cubicBezTo>
                <a:cubicBezTo>
                  <a:pt x="137" y="51"/>
                  <a:pt x="140" y="40"/>
                  <a:pt x="138" y="29"/>
                </a:cubicBezTo>
                <a:cubicBezTo>
                  <a:pt x="135" y="15"/>
                  <a:pt x="124" y="4"/>
                  <a:pt x="109" y="1"/>
                </a:cubicBezTo>
                <a:cubicBezTo>
                  <a:pt x="107" y="1"/>
                  <a:pt x="105" y="0"/>
                  <a:pt x="102" y="0"/>
                </a:cubicBezTo>
                <a:cubicBezTo>
                  <a:pt x="82" y="0"/>
                  <a:pt x="66" y="17"/>
                  <a:pt x="66" y="37"/>
                </a:cubicBezTo>
                <a:cubicBezTo>
                  <a:pt x="66" y="45"/>
                  <a:pt x="69" y="53"/>
                  <a:pt x="74" y="60"/>
                </a:cubicBezTo>
                <a:cubicBezTo>
                  <a:pt x="45" y="60"/>
                  <a:pt x="45" y="60"/>
                  <a:pt x="45" y="60"/>
                </a:cubicBezTo>
                <a:cubicBezTo>
                  <a:pt x="42" y="60"/>
                  <a:pt x="39" y="62"/>
                  <a:pt x="39" y="66"/>
                </a:cubicBezTo>
                <a:cubicBezTo>
                  <a:pt x="39" y="68"/>
                  <a:pt x="39" y="68"/>
                  <a:pt x="39" y="68"/>
                </a:cubicBezTo>
                <a:cubicBezTo>
                  <a:pt x="39" y="80"/>
                  <a:pt x="49" y="90"/>
                  <a:pt x="61" y="90"/>
                </a:cubicBezTo>
                <a:cubicBezTo>
                  <a:pt x="85" y="90"/>
                  <a:pt x="85" y="90"/>
                  <a:pt x="85" y="90"/>
                </a:cubicBezTo>
                <a:cubicBezTo>
                  <a:pt x="85" y="215"/>
                  <a:pt x="85" y="215"/>
                  <a:pt x="85" y="215"/>
                </a:cubicBezTo>
                <a:cubicBezTo>
                  <a:pt x="67" y="208"/>
                  <a:pt x="55" y="192"/>
                  <a:pt x="53" y="174"/>
                </a:cubicBezTo>
                <a:cubicBezTo>
                  <a:pt x="61" y="174"/>
                  <a:pt x="61" y="174"/>
                  <a:pt x="61" y="174"/>
                </a:cubicBezTo>
                <a:cubicBezTo>
                  <a:pt x="62" y="174"/>
                  <a:pt x="62" y="174"/>
                  <a:pt x="62" y="174"/>
                </a:cubicBezTo>
                <a:cubicBezTo>
                  <a:pt x="65" y="174"/>
                  <a:pt x="68" y="171"/>
                  <a:pt x="68" y="168"/>
                </a:cubicBezTo>
                <a:cubicBezTo>
                  <a:pt x="68" y="166"/>
                  <a:pt x="67" y="164"/>
                  <a:pt x="65" y="163"/>
                </a:cubicBezTo>
                <a:cubicBezTo>
                  <a:pt x="38" y="133"/>
                  <a:pt x="38" y="133"/>
                  <a:pt x="38" y="133"/>
                </a:cubicBezTo>
                <a:cubicBezTo>
                  <a:pt x="37" y="132"/>
                  <a:pt x="36" y="131"/>
                  <a:pt x="34" y="131"/>
                </a:cubicBezTo>
                <a:cubicBezTo>
                  <a:pt x="34" y="131"/>
                  <a:pt x="34" y="131"/>
                  <a:pt x="34" y="131"/>
                </a:cubicBezTo>
                <a:cubicBezTo>
                  <a:pt x="32" y="131"/>
                  <a:pt x="31" y="132"/>
                  <a:pt x="30" y="133"/>
                </a:cubicBezTo>
                <a:cubicBezTo>
                  <a:pt x="2" y="164"/>
                  <a:pt x="2" y="164"/>
                  <a:pt x="2" y="164"/>
                </a:cubicBezTo>
                <a:cubicBezTo>
                  <a:pt x="0" y="166"/>
                  <a:pt x="0" y="168"/>
                  <a:pt x="1" y="170"/>
                </a:cubicBezTo>
                <a:cubicBezTo>
                  <a:pt x="2" y="173"/>
                  <a:pt x="4" y="174"/>
                  <a:pt x="6" y="174"/>
                </a:cubicBezTo>
                <a:cubicBezTo>
                  <a:pt x="16" y="174"/>
                  <a:pt x="16" y="174"/>
                  <a:pt x="16" y="174"/>
                </a:cubicBezTo>
                <a:cubicBezTo>
                  <a:pt x="19" y="219"/>
                  <a:pt x="57" y="254"/>
                  <a:pt x="102" y="254"/>
                </a:cubicBezTo>
                <a:cubicBezTo>
                  <a:pt x="148" y="254"/>
                  <a:pt x="185" y="219"/>
                  <a:pt x="188" y="174"/>
                </a:cubicBezTo>
                <a:cubicBezTo>
                  <a:pt x="198" y="174"/>
                  <a:pt x="198" y="174"/>
                  <a:pt x="198" y="174"/>
                </a:cubicBezTo>
                <a:cubicBezTo>
                  <a:pt x="200" y="174"/>
                  <a:pt x="203" y="173"/>
                  <a:pt x="204" y="170"/>
                </a:cubicBezTo>
                <a:cubicBezTo>
                  <a:pt x="204" y="168"/>
                  <a:pt x="204" y="166"/>
                  <a:pt x="202" y="164"/>
                </a:cubicBezTo>
                <a:close/>
                <a:moveTo>
                  <a:pt x="102" y="52"/>
                </a:moveTo>
                <a:cubicBezTo>
                  <a:pt x="94" y="52"/>
                  <a:pt x="87" y="45"/>
                  <a:pt x="87" y="37"/>
                </a:cubicBezTo>
                <a:cubicBezTo>
                  <a:pt x="87" y="29"/>
                  <a:pt x="94" y="22"/>
                  <a:pt x="102" y="22"/>
                </a:cubicBezTo>
                <a:cubicBezTo>
                  <a:pt x="110" y="22"/>
                  <a:pt x="117" y="29"/>
                  <a:pt x="117" y="37"/>
                </a:cubicBezTo>
                <a:cubicBezTo>
                  <a:pt x="117" y="45"/>
                  <a:pt x="110" y="52"/>
                  <a:pt x="102" y="52"/>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
        <p:nvSpPr>
          <p:cNvPr id="51" name="Text Placeholder 1"/>
          <p:cNvSpPr txBox="1">
            <a:spLocks/>
          </p:cNvSpPr>
          <p:nvPr/>
        </p:nvSpPr>
        <p:spPr>
          <a:xfrm>
            <a:off x="1088312" y="2486699"/>
            <a:ext cx="3200400" cy="822960"/>
          </a:xfrm>
          <a:prstGeom prst="rect">
            <a:avLst/>
          </a:prstGeom>
        </p:spPr>
        <p:txBody>
          <a:bodyPr lIns="118872" tIns="64008" rIns="118872" bIns="64008">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chemeClr val="bg1">
                    <a:lumMod val="50000"/>
                  </a:schemeClr>
                </a:solidFill>
                <a:cs typeface="Corbel"/>
              </a:rPr>
              <a:t>There is a short case study here to highlight that safety abroad is also the small things</a:t>
            </a:r>
            <a:r>
              <a:rPr lang="en-US" sz="1400" dirty="0" smtClean="0">
                <a:solidFill>
                  <a:schemeClr val="bg1">
                    <a:lumMod val="50000"/>
                  </a:schemeClr>
                </a:solidFill>
                <a:cs typeface="Corbel"/>
              </a:rPr>
              <a:t>. Feel free to use your own.</a:t>
            </a:r>
            <a:endParaRPr lang="en-US" sz="1400" dirty="0">
              <a:solidFill>
                <a:schemeClr val="bg1">
                  <a:lumMod val="50000"/>
                </a:schemeClr>
              </a:solidFill>
              <a:cs typeface="Corbel"/>
            </a:endParaRPr>
          </a:p>
        </p:txBody>
      </p:sp>
      <p:sp>
        <p:nvSpPr>
          <p:cNvPr id="52" name="Text Placeholder 1"/>
          <p:cNvSpPr txBox="1">
            <a:spLocks/>
          </p:cNvSpPr>
          <p:nvPr/>
        </p:nvSpPr>
        <p:spPr>
          <a:xfrm>
            <a:off x="1088312" y="3888623"/>
            <a:ext cx="3200400" cy="822960"/>
          </a:xfrm>
          <a:prstGeom prst="rect">
            <a:avLst/>
          </a:prstGeom>
        </p:spPr>
        <p:txBody>
          <a:bodyPr lIns="118872" tIns="64008" rIns="118872" bIns="64008">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200" dirty="0" smtClean="0">
                <a:solidFill>
                  <a:schemeClr val="bg1">
                    <a:lumMod val="50000"/>
                  </a:schemeClr>
                </a:solidFill>
                <a:cs typeface="Corbel"/>
              </a:rPr>
              <a:t>You can include some destination specific information here, for example, where students will be staying, places you will visit, the country’s entry requirements, etc. </a:t>
            </a:r>
            <a:endParaRPr lang="en-US" sz="1200" dirty="0">
              <a:solidFill>
                <a:schemeClr val="bg1">
                  <a:lumMod val="50000"/>
                </a:schemeClr>
              </a:solidFill>
              <a:cs typeface="Corbel"/>
            </a:endParaRPr>
          </a:p>
        </p:txBody>
      </p:sp>
      <p:sp>
        <p:nvSpPr>
          <p:cNvPr id="53" name="Text Placeholder 1"/>
          <p:cNvSpPr txBox="1">
            <a:spLocks/>
          </p:cNvSpPr>
          <p:nvPr/>
        </p:nvSpPr>
        <p:spPr>
          <a:xfrm>
            <a:off x="1088312" y="5283526"/>
            <a:ext cx="3200400" cy="822960"/>
          </a:xfrm>
          <a:prstGeom prst="rect">
            <a:avLst/>
          </a:prstGeom>
        </p:spPr>
        <p:txBody>
          <a:bodyPr lIns="118872" tIns="64008" rIns="118872" bIns="64008">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solidFill>
                  <a:schemeClr val="bg1">
                    <a:lumMod val="50000"/>
                  </a:schemeClr>
                </a:solidFill>
                <a:cs typeface="Corbel"/>
              </a:rPr>
              <a:t>The safety abroad steps have been included in this </a:t>
            </a:r>
            <a:r>
              <a:rPr lang="en-US" sz="1600" dirty="0" err="1" smtClean="0">
                <a:solidFill>
                  <a:schemeClr val="bg1">
                    <a:lumMod val="50000"/>
                  </a:schemeClr>
                </a:solidFill>
                <a:cs typeface="Corbel"/>
              </a:rPr>
              <a:t>powerpoint</a:t>
            </a:r>
            <a:r>
              <a:rPr lang="en-US" sz="1600" dirty="0" smtClean="0">
                <a:solidFill>
                  <a:schemeClr val="bg1">
                    <a:lumMod val="50000"/>
                  </a:schemeClr>
                </a:solidFill>
                <a:cs typeface="Corbel"/>
              </a:rPr>
              <a:t> already.</a:t>
            </a:r>
            <a:endParaRPr lang="en-US" sz="1600" dirty="0">
              <a:solidFill>
                <a:schemeClr val="bg1">
                  <a:lumMod val="50000"/>
                </a:schemeClr>
              </a:solidFill>
              <a:cs typeface="Corbel"/>
            </a:endParaRPr>
          </a:p>
        </p:txBody>
      </p:sp>
      <p:sp>
        <p:nvSpPr>
          <p:cNvPr id="54" name="Text Placeholder 1"/>
          <p:cNvSpPr txBox="1">
            <a:spLocks/>
          </p:cNvSpPr>
          <p:nvPr/>
        </p:nvSpPr>
        <p:spPr>
          <a:xfrm>
            <a:off x="6469969" y="2486699"/>
            <a:ext cx="3200400" cy="822960"/>
          </a:xfrm>
          <a:prstGeom prst="rect">
            <a:avLst/>
          </a:prstGeom>
        </p:spPr>
        <p:txBody>
          <a:bodyPr lIns="118872" tIns="64008" rIns="118872" bIns="64008">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600" dirty="0" smtClean="0">
                <a:solidFill>
                  <a:schemeClr val="bg1">
                    <a:lumMod val="50000"/>
                  </a:schemeClr>
                </a:solidFill>
                <a:cs typeface="Corbel"/>
              </a:rPr>
              <a:t>Include your contact information as well as helpful contacts at Western International.</a:t>
            </a:r>
            <a:endParaRPr lang="en-US" sz="1600" dirty="0">
              <a:solidFill>
                <a:schemeClr val="bg1">
                  <a:lumMod val="50000"/>
                </a:schemeClr>
              </a:solidFill>
              <a:cs typeface="Corbel"/>
            </a:endParaRPr>
          </a:p>
        </p:txBody>
      </p:sp>
      <p:sp>
        <p:nvSpPr>
          <p:cNvPr id="55" name="Text Placeholder 1"/>
          <p:cNvSpPr txBox="1">
            <a:spLocks/>
          </p:cNvSpPr>
          <p:nvPr/>
        </p:nvSpPr>
        <p:spPr>
          <a:xfrm>
            <a:off x="6469969" y="3888623"/>
            <a:ext cx="3200400" cy="822960"/>
          </a:xfrm>
          <a:prstGeom prst="rect">
            <a:avLst/>
          </a:prstGeom>
        </p:spPr>
        <p:txBody>
          <a:bodyPr lIns="118872" tIns="64008" rIns="118872" bIns="64008">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100" dirty="0" smtClean="0">
                <a:solidFill>
                  <a:schemeClr val="bg1">
                    <a:lumMod val="50000"/>
                  </a:schemeClr>
                </a:solidFill>
                <a:cs typeface="Corbel"/>
              </a:rPr>
              <a:t>In this section, students can ask you questions.</a:t>
            </a:r>
            <a:endParaRPr lang="en-US" sz="2100" dirty="0">
              <a:solidFill>
                <a:schemeClr val="bg1">
                  <a:lumMod val="50000"/>
                </a:schemeClr>
              </a:solidFill>
              <a:cs typeface="Corbel"/>
            </a:endParaRPr>
          </a:p>
        </p:txBody>
      </p:sp>
      <p:sp>
        <p:nvSpPr>
          <p:cNvPr id="56" name="Text Placeholder 1"/>
          <p:cNvSpPr txBox="1">
            <a:spLocks/>
          </p:cNvSpPr>
          <p:nvPr/>
        </p:nvSpPr>
        <p:spPr>
          <a:xfrm>
            <a:off x="6469969" y="5283526"/>
            <a:ext cx="3200400" cy="822960"/>
          </a:xfrm>
          <a:prstGeom prst="rect">
            <a:avLst/>
          </a:prstGeom>
        </p:spPr>
        <p:txBody>
          <a:bodyPr lIns="118872" tIns="64008" rIns="118872" bIns="64008">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400" dirty="0" smtClean="0">
                <a:solidFill>
                  <a:schemeClr val="bg1">
                    <a:lumMod val="50000"/>
                  </a:schemeClr>
                </a:solidFill>
                <a:cs typeface="Corbel"/>
              </a:rPr>
              <a:t>This is for any other section you feel would be necessary for students to know prior to departing.</a:t>
            </a:r>
            <a:endParaRPr lang="en-US" sz="1400" dirty="0">
              <a:solidFill>
                <a:schemeClr val="bg1">
                  <a:lumMod val="50000"/>
                </a:schemeClr>
              </a:solidFill>
              <a:cs typeface="Corbel"/>
            </a:endParaRPr>
          </a:p>
        </p:txBody>
      </p:sp>
    </p:spTree>
    <p:custDataLst>
      <p:tags r:id="rId1"/>
    </p:custDataLst>
    <p:extLst>
      <p:ext uri="{BB962C8B-B14F-4D97-AF65-F5344CB8AC3E}">
        <p14:creationId xmlns:p14="http://schemas.microsoft.com/office/powerpoint/2010/main" val="11088980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p:cNvSpPr>
            <a:spLocks noGrp="1"/>
          </p:cNvSpPr>
          <p:nvPr>
            <p:ph type="pic" sz="quarter" idx="10"/>
          </p:nvPr>
        </p:nvSpPr>
        <p:spPr/>
      </p:sp>
      <p:pic>
        <p:nvPicPr>
          <p:cNvPr id="4" name="Picture 3"/>
          <p:cNvPicPr>
            <a:picLocks noChangeAspect="1"/>
          </p:cNvPicPr>
          <p:nvPr/>
        </p:nvPicPr>
        <p:blipFill rotWithShape="1">
          <a:blip r:embed="rId4"/>
          <a:srcRect l="7742" t="6344" r="58065" b="4195"/>
          <a:stretch/>
        </p:blipFill>
        <p:spPr>
          <a:xfrm>
            <a:off x="1119352" y="291764"/>
            <a:ext cx="10096044" cy="6281044"/>
          </a:xfrm>
          <a:prstGeom prst="rect">
            <a:avLst/>
          </a:prstGeom>
        </p:spPr>
      </p:pic>
      <p:sp>
        <p:nvSpPr>
          <p:cNvPr id="5" name="Oval 4"/>
          <p:cNvSpPr/>
          <p:nvPr/>
        </p:nvSpPr>
        <p:spPr>
          <a:xfrm>
            <a:off x="4917234" y="167951"/>
            <a:ext cx="1197282" cy="429208"/>
          </a:xfrm>
          <a:prstGeom prst="ellipse">
            <a:avLst/>
          </a:prstGeom>
          <a:noFill/>
          <a:ln w="47625" cmpd="sng"/>
        </p:spPr>
        <p:style>
          <a:lnRef idx="1">
            <a:schemeClr val="accent6"/>
          </a:lnRef>
          <a:fillRef idx="3">
            <a:schemeClr val="accent6"/>
          </a:fillRef>
          <a:effectRef idx="2">
            <a:schemeClr val="accent6"/>
          </a:effectRef>
          <a:fontRef idx="minor">
            <a:schemeClr val="lt1"/>
          </a:fontRef>
        </p:style>
        <p:txBody>
          <a:bodyPr rtlCol="0" anchor="ctr"/>
          <a:lstStyle/>
          <a:p>
            <a:pPr algn="ctr"/>
            <a:endParaRPr lang="en-CA"/>
          </a:p>
        </p:txBody>
      </p:sp>
    </p:spTree>
    <p:custDataLst>
      <p:tags r:id="rId1"/>
    </p:custDataLst>
    <p:extLst>
      <p:ext uri="{BB962C8B-B14F-4D97-AF65-F5344CB8AC3E}">
        <p14:creationId xmlns:p14="http://schemas.microsoft.com/office/powerpoint/2010/main" val="30230294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2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4.0  Contacts</a:t>
            </a:r>
            <a:endParaRPr lang="en-US" dirty="0"/>
          </a:p>
        </p:txBody>
      </p:sp>
      <p:sp>
        <p:nvSpPr>
          <p:cNvPr id="9" name="Text Placeholder 5"/>
          <p:cNvSpPr txBox="1">
            <a:spLocks/>
          </p:cNvSpPr>
          <p:nvPr/>
        </p:nvSpPr>
        <p:spPr>
          <a:xfrm>
            <a:off x="1818478" y="4503862"/>
            <a:ext cx="8555045" cy="1037292"/>
          </a:xfrm>
          <a:prstGeom prst="rect">
            <a:avLst/>
          </a:prstGeom>
        </p:spPr>
        <p:txBody>
          <a:bodyPr vert="horz" lIns="121891" tIns="60945" rIns="121891" bIns="60945" rtlCol="0">
            <a:noAutofit/>
          </a:bodyPr>
          <a:lstStyle>
            <a:lvl1pPr marL="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1pPr>
            <a:lvl2pPr marL="4572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2pPr>
            <a:lvl3pPr marL="9144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3pPr>
            <a:lvl4pPr marL="13716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4pPr>
            <a:lvl5pPr marL="18288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defRPr/>
            </a:pPr>
            <a:r>
              <a:rPr lang="en-CA" sz="2099" dirty="0" smtClean="0">
                <a:solidFill>
                  <a:schemeClr val="bg1">
                    <a:lumMod val="50000"/>
                  </a:schemeClr>
                </a:solidFill>
                <a:ea typeface="Calibri"/>
                <a:cs typeface="Corbel"/>
              </a:rPr>
              <a:t>You can include a brief blurb here.</a:t>
            </a:r>
            <a:endParaRPr lang="en-JM" sz="2099" dirty="0">
              <a:solidFill>
                <a:schemeClr val="bg1">
                  <a:lumMod val="50000"/>
                </a:schemeClr>
              </a:solidFill>
              <a:ea typeface="Roboto Light"/>
              <a:cs typeface="Corbel"/>
            </a:endParaRPr>
          </a:p>
          <a:p>
            <a:pPr algn="ctr">
              <a:spcBef>
                <a:spcPts val="0"/>
              </a:spcBef>
              <a:defRPr/>
            </a:pPr>
            <a:endParaRPr lang="en-JM" sz="2099" dirty="0">
              <a:solidFill>
                <a:schemeClr val="bg1">
                  <a:lumMod val="50000"/>
                </a:schemeClr>
              </a:solidFill>
              <a:ea typeface="Roboto Light"/>
              <a:cs typeface="Corbel"/>
            </a:endParaRPr>
          </a:p>
        </p:txBody>
      </p:sp>
      <p:pic>
        <p:nvPicPr>
          <p:cNvPr id="8" name="Picture 2" descr="Maldives, Beach, Holiday, Ocean, Nature, Sand, Water"/>
          <p:cNvPicPr>
            <a:picLocks noGrp="1" noChangeAspect="1" noChangeArrowheads="1"/>
          </p:cNvPicPr>
          <p:nvPr>
            <p:ph type="pic" sz="quarter" idx="51"/>
          </p:nvPr>
        </p:nvPicPr>
        <p:blipFill>
          <a:blip r:embed="rId4" cstate="print">
            <a:extLst>
              <a:ext uri="{28A0092B-C50C-407E-A947-70E740481C1C}">
                <a14:useLocalDpi xmlns:a14="http://schemas.microsoft.com/office/drawing/2010/main" val="0"/>
              </a:ext>
            </a:extLst>
          </a:blip>
          <a:srcRect l="16538" r="16538"/>
          <a:stretch>
            <a:fillRect/>
          </a:stretch>
        </p:blipFill>
        <p:spPr bwMode="auto">
          <a:prstGeom prst="ellipse">
            <a:avLst/>
          </a:prstGeom>
          <a:noFill/>
          <a:extLst>
            <a:ext uri="{909E8E84-426E-40DD-AFC4-6F175D3DCCD1}">
              <a14:hiddenFill xmlns:a14="http://schemas.microsoft.com/office/drawing/2010/main">
                <a:solidFill>
                  <a:srgbClr val="FFFFFF"/>
                </a:solidFill>
              </a14:hiddenFill>
            </a:ext>
          </a:extLst>
        </p:spPr>
      </p:pic>
      <p:pic>
        <p:nvPicPr>
          <p:cNvPr id="10" name="Picture Placeholder 9"/>
          <p:cNvPicPr>
            <a:picLocks noGrp="1" noChangeAspect="1"/>
          </p:cNvPicPr>
          <p:nvPr>
            <p:ph type="pic" sz="quarter" idx="53"/>
          </p:nvPr>
        </p:nvPicPr>
        <p:blipFill>
          <a:blip r:embed="rId5" cstate="print">
            <a:extLst>
              <a:ext uri="{28A0092B-C50C-407E-A947-70E740481C1C}">
                <a14:useLocalDpi xmlns:a14="http://schemas.microsoft.com/office/drawing/2010/main" val="0"/>
              </a:ext>
            </a:extLst>
          </a:blip>
          <a:srcRect l="21966" r="21966"/>
          <a:stretch>
            <a:fillRect/>
          </a:stretch>
        </p:blipFill>
        <p:spPr/>
      </p:pic>
      <p:pic>
        <p:nvPicPr>
          <p:cNvPr id="14" name="Picture 2" descr="City, Night, Illuminated, Promotion, Advertising, Neon"/>
          <p:cNvPicPr>
            <a:picLocks noGrp="1" noChangeAspect="1" noChangeArrowheads="1"/>
          </p:cNvPicPr>
          <p:nvPr>
            <p:ph type="pic" sz="quarter" idx="52"/>
          </p:nvPr>
        </p:nvPicPr>
        <p:blipFill>
          <a:blip r:embed="rId6" cstate="print">
            <a:extLst>
              <a:ext uri="{28A0092B-C50C-407E-A947-70E740481C1C}">
                <a14:useLocalDpi xmlns:a14="http://schemas.microsoft.com/office/drawing/2010/main" val="0"/>
              </a:ext>
            </a:extLst>
          </a:blip>
          <a:srcRect l="16703" r="16703"/>
          <a:stretch>
            <a:fillRect/>
          </a:stretch>
        </p:blipFill>
        <p:spPr bwMode="auto">
          <a:prstGeom prst="ellipse">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76483095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97"/>
          <p:cNvSpPr/>
          <p:nvPr/>
        </p:nvSpPr>
        <p:spPr>
          <a:xfrm>
            <a:off x="11221" y="4040777"/>
            <a:ext cx="12192000" cy="2892415"/>
          </a:xfrm>
          <a:prstGeom prst="roundRect">
            <a:avLst>
              <a:gd name="adj" fmla="val 0"/>
            </a:avLst>
          </a:prstGeom>
          <a:solidFill>
            <a:schemeClr val="accent1">
              <a:lumMod val="75000"/>
            </a:schemeClr>
          </a:solidFill>
          <a:ln w="12700">
            <a:miter lim="400000"/>
          </a:ln>
        </p:spPr>
        <p:txBody>
          <a:bodyPr lIns="32146" rIns="32146"/>
          <a:lstStyle/>
          <a:p>
            <a:pPr lvl="0">
              <a:defRPr sz="2400">
                <a:solidFill>
                  <a:srgbClr val="FFFFFF"/>
                </a:solidFill>
              </a:defRPr>
            </a:pPr>
            <a:endParaRPr sz="1687"/>
          </a:p>
        </p:txBody>
      </p:sp>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74601" y="1214043"/>
            <a:ext cx="2530270" cy="5091682"/>
          </a:xfrm>
          <a:prstGeom prst="rect">
            <a:avLst/>
          </a:prstGeom>
        </p:spPr>
      </p:pic>
      <p:sp>
        <p:nvSpPr>
          <p:cNvPr id="16" name="TextBox 15"/>
          <p:cNvSpPr txBox="1"/>
          <p:nvPr/>
        </p:nvSpPr>
        <p:spPr>
          <a:xfrm>
            <a:off x="5743549" y="2597867"/>
            <a:ext cx="4794354" cy="1186677"/>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r>
              <a:rPr lang="en-US" sz="2100" b="1" dirty="0" smtClean="0">
                <a:solidFill>
                  <a:schemeClr val="tx2"/>
                </a:solidFill>
                <a:latin typeface="+mn-lt"/>
                <a:ea typeface="Lato Light" charset="0"/>
                <a:cs typeface="Lato Light" charset="0"/>
                <a:sym typeface="Lato Regular"/>
              </a:rPr>
              <a:t>INSERT NAME HERE</a:t>
            </a:r>
          </a:p>
          <a:p>
            <a:pPr algn="l"/>
            <a:r>
              <a:rPr lang="en-US" sz="1800" dirty="0" smtClean="0">
                <a:latin typeface="+mn-lt"/>
              </a:rPr>
              <a:t>INSERT TITLE HERE</a:t>
            </a:r>
            <a:endParaRPr lang="en-CA" sz="1800" dirty="0">
              <a:latin typeface="+mn-lt"/>
            </a:endParaRPr>
          </a:p>
        </p:txBody>
      </p:sp>
      <p:sp>
        <p:nvSpPr>
          <p:cNvPr id="35" name="Shape 966"/>
          <p:cNvSpPr>
            <a:spLocks noChangeAspect="1"/>
          </p:cNvSpPr>
          <p:nvPr/>
        </p:nvSpPr>
        <p:spPr>
          <a:xfrm>
            <a:off x="5801756" y="4432100"/>
            <a:ext cx="610931" cy="612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36" name="Shape 973"/>
          <p:cNvSpPr>
            <a:spLocks noChangeAspect="1"/>
          </p:cNvSpPr>
          <p:nvPr/>
        </p:nvSpPr>
        <p:spPr>
          <a:xfrm>
            <a:off x="5801756" y="5179188"/>
            <a:ext cx="610931" cy="612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37" name="Shape 977"/>
          <p:cNvSpPr>
            <a:spLocks noChangeAspect="1"/>
          </p:cNvSpPr>
          <p:nvPr/>
        </p:nvSpPr>
        <p:spPr>
          <a:xfrm>
            <a:off x="5801756" y="5928460"/>
            <a:ext cx="610931" cy="612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41" name="TextBox 40"/>
          <p:cNvSpPr txBox="1"/>
          <p:nvPr/>
        </p:nvSpPr>
        <p:spPr>
          <a:xfrm flipH="1">
            <a:off x="6552506" y="4353774"/>
            <a:ext cx="4970799" cy="1031842"/>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pPr>
              <a:lnSpc>
                <a:spcPct val="100000"/>
              </a:lnSpc>
            </a:pPr>
            <a:r>
              <a:rPr lang="en-US" sz="1800" b="1" cap="none" dirty="0">
                <a:latin typeface="+mn-lt"/>
                <a:ea typeface="Oswald Light" charset="0"/>
                <a:cs typeface="Oswald Light" charset="0"/>
              </a:rPr>
              <a:t>INSERT ADDRESS HERE</a:t>
            </a:r>
            <a:endParaRPr lang="pl-PL" sz="1800" b="1" cap="none" dirty="0">
              <a:latin typeface="+mn-lt"/>
              <a:ea typeface="Oswald Light" charset="0"/>
              <a:cs typeface="Oswald Light" charset="0"/>
            </a:endParaRPr>
          </a:p>
        </p:txBody>
      </p:sp>
      <p:sp>
        <p:nvSpPr>
          <p:cNvPr id="42" name="TextBox 41"/>
          <p:cNvSpPr txBox="1"/>
          <p:nvPr/>
        </p:nvSpPr>
        <p:spPr>
          <a:xfrm flipH="1">
            <a:off x="6552506" y="5200380"/>
            <a:ext cx="3907109" cy="546946"/>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2100" b="1" cap="none" dirty="0" smtClean="0">
                <a:latin typeface="+mn-lt"/>
                <a:ea typeface="Oswald Light" charset="0"/>
                <a:cs typeface="Oswald Light" charset="0"/>
              </a:rPr>
              <a:t>INSERT EMAIL ADDRESS HERE</a:t>
            </a:r>
            <a:endParaRPr lang="en-US" sz="2100" b="1" cap="none" dirty="0">
              <a:latin typeface="+mn-lt"/>
              <a:ea typeface="Oswald Light" charset="0"/>
              <a:cs typeface="Oswald Light" charset="0"/>
            </a:endParaRPr>
          </a:p>
        </p:txBody>
      </p:sp>
      <p:sp>
        <p:nvSpPr>
          <p:cNvPr id="43" name="TextBox 42"/>
          <p:cNvSpPr txBox="1"/>
          <p:nvPr/>
        </p:nvSpPr>
        <p:spPr>
          <a:xfrm flipH="1">
            <a:off x="6552507" y="5954846"/>
            <a:ext cx="3907108" cy="546946"/>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2100" b="1" cap="none" dirty="0" smtClean="0">
                <a:latin typeface="+mn-lt"/>
                <a:ea typeface="Oswald Light" charset="0"/>
                <a:cs typeface="Oswald Light" charset="0"/>
              </a:rPr>
              <a:t>INSERT PHONE NUMBER HERE</a:t>
            </a:r>
            <a:endParaRPr lang="en-CA" sz="2100" b="1" cap="none" dirty="0">
              <a:latin typeface="+mn-lt"/>
              <a:ea typeface="Oswald Light" charset="0"/>
              <a:cs typeface="Oswald Light" charset="0"/>
            </a:endParaRPr>
          </a:p>
        </p:txBody>
      </p:sp>
      <p:sp>
        <p:nvSpPr>
          <p:cNvPr id="5" name="Title 4"/>
          <p:cNvSpPr>
            <a:spLocks noGrp="1"/>
          </p:cNvSpPr>
          <p:nvPr>
            <p:ph type="title"/>
          </p:nvPr>
        </p:nvSpPr>
        <p:spPr/>
        <p:txBody>
          <a:bodyPr/>
          <a:lstStyle/>
          <a:p>
            <a:r>
              <a:rPr lang="en-US" dirty="0" smtClean="0">
                <a:latin typeface="+mn-lt"/>
                <a:sym typeface="Yanone Kaffeesatz Bold"/>
              </a:rPr>
              <a:t>Please Contact</a:t>
            </a:r>
            <a:endParaRPr lang="en-US" dirty="0">
              <a:latin typeface="+mn-lt"/>
            </a:endParaRPr>
          </a:p>
        </p:txBody>
      </p:sp>
      <p:pic>
        <p:nvPicPr>
          <p:cNvPr id="19" name="Picture 2" descr="Eiffel Tower, Paris, France, Landmark, Historic, Europe"/>
          <p:cNvPicPr>
            <a:picLocks noChangeAspect="1" noChangeArrowheads="1"/>
          </p:cNvPicPr>
          <p:nvPr/>
        </p:nvPicPr>
        <p:blipFill rotWithShape="1">
          <a:blip r:embed="rId5">
            <a:extLst>
              <a:ext uri="{28A0092B-C50C-407E-A947-70E740481C1C}">
                <a14:useLocalDpi xmlns:a14="http://schemas.microsoft.com/office/drawing/2010/main" val="0"/>
              </a:ext>
            </a:extLst>
          </a:blip>
          <a:srcRect l="53520" r="7194"/>
          <a:stretch/>
        </p:blipFill>
        <p:spPr bwMode="auto">
          <a:xfrm>
            <a:off x="2587271" y="1876101"/>
            <a:ext cx="2111249" cy="3759025"/>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76263" y="6083560"/>
            <a:ext cx="298341" cy="291561"/>
          </a:xfrm>
          <a:prstGeom prst="rect">
            <a:avLst/>
          </a:prstGeom>
        </p:spPr>
      </p:pic>
      <p:pic>
        <p:nvPicPr>
          <p:cNvPr id="25" name="Picture 24"/>
          <p:cNvPicPr>
            <a:picLocks noChangeAspect="1"/>
          </p:cNvPicPr>
          <p:nvPr/>
        </p:nvPicPr>
        <p:blipFill>
          <a:blip r:embed="rId7">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56525" y="4547251"/>
            <a:ext cx="339568" cy="343760"/>
          </a:xfrm>
          <a:prstGeom prst="rect">
            <a:avLst/>
          </a:prstGeom>
        </p:spPr>
      </p:pic>
      <p:pic>
        <p:nvPicPr>
          <p:cNvPr id="26" name="Picture 25"/>
          <p:cNvPicPr>
            <a:picLocks noChangeAspect="1"/>
          </p:cNvPicPr>
          <p:nvPr/>
        </p:nvPicPr>
        <p:blipFill>
          <a:blip r:embed="rId8"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80921" y="5358082"/>
            <a:ext cx="296509" cy="266858"/>
          </a:xfrm>
          <a:prstGeom prst="rect">
            <a:avLst/>
          </a:prstGeom>
        </p:spPr>
      </p:pic>
    </p:spTree>
    <p:custDataLst>
      <p:tags r:id="rId1"/>
    </p:custDataLst>
    <p:extLst>
      <p:ext uri="{BB962C8B-B14F-4D97-AF65-F5344CB8AC3E}">
        <p14:creationId xmlns:p14="http://schemas.microsoft.com/office/powerpoint/2010/main" val="2324166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Shape 497"/>
          <p:cNvSpPr/>
          <p:nvPr/>
        </p:nvSpPr>
        <p:spPr>
          <a:xfrm>
            <a:off x="11221" y="4040777"/>
            <a:ext cx="12192000" cy="2892415"/>
          </a:xfrm>
          <a:prstGeom prst="roundRect">
            <a:avLst>
              <a:gd name="adj" fmla="val 0"/>
            </a:avLst>
          </a:prstGeom>
          <a:solidFill>
            <a:schemeClr val="accent5"/>
          </a:solidFill>
          <a:ln w="12700">
            <a:miter lim="400000"/>
          </a:ln>
        </p:spPr>
        <p:txBody>
          <a:bodyPr lIns="32146" rIns="32146"/>
          <a:lstStyle/>
          <a:p>
            <a:pPr lvl="0">
              <a:defRPr sz="2400">
                <a:solidFill>
                  <a:srgbClr val="FFFFFF"/>
                </a:solidFill>
              </a:defRPr>
            </a:pPr>
            <a:endParaRPr sz="1687"/>
          </a:p>
        </p:txBody>
      </p:sp>
      <p:pic>
        <p:nvPicPr>
          <p:cNvPr id="24" name="Picture 23"/>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374601" y="1214043"/>
            <a:ext cx="2530270" cy="5091682"/>
          </a:xfrm>
          <a:prstGeom prst="rect">
            <a:avLst/>
          </a:prstGeom>
        </p:spPr>
      </p:pic>
      <p:sp>
        <p:nvSpPr>
          <p:cNvPr id="16" name="TextBox 15"/>
          <p:cNvSpPr txBox="1"/>
          <p:nvPr/>
        </p:nvSpPr>
        <p:spPr>
          <a:xfrm>
            <a:off x="5743549" y="2597867"/>
            <a:ext cx="4794354" cy="1186677"/>
          </a:xfrm>
          <a:prstGeom prst="rect">
            <a:avLst/>
          </a:prstGeom>
          <a:noFill/>
          <a:ln w="12700" cap="flat">
            <a:noFill/>
            <a:miter lim="400000"/>
          </a:ln>
          <a:effectLst/>
        </p:spPr>
        <p:txBody>
          <a:bodyPr wrap="square" lIns="90000" tIns="46800" rIns="90000" bIns="46800" numCol="1" anchor="t">
            <a:noAutofit/>
          </a:bodyPr>
          <a:lstStyle>
            <a:lvl1pPr lvl="0" algn="just" defTabSz="914400">
              <a:lnSpc>
                <a:spcPct val="125000"/>
              </a:lnSpc>
              <a:defRPr sz="1200">
                <a:solidFill>
                  <a:schemeClr val="tx1"/>
                </a:solidFill>
                <a:latin typeface="Lato Light"/>
                <a:ea typeface="Lato Light"/>
                <a:cs typeface="Lato Light"/>
              </a:defRPr>
            </a:lvl1pPr>
          </a:lstStyle>
          <a:p>
            <a:pPr algn="l"/>
            <a:r>
              <a:rPr lang="en-US" sz="2100" b="1" dirty="0" smtClean="0">
                <a:solidFill>
                  <a:schemeClr val="tx2"/>
                </a:solidFill>
                <a:latin typeface="+mn-lt"/>
                <a:ea typeface="Lato Light" charset="0"/>
                <a:cs typeface="Lato Light" charset="0"/>
                <a:sym typeface="Lato Regular"/>
              </a:rPr>
              <a:t>Eunice Isidro</a:t>
            </a:r>
          </a:p>
          <a:p>
            <a:pPr algn="l"/>
            <a:r>
              <a:rPr lang="en-US" sz="1800" dirty="0" smtClean="0">
                <a:latin typeface="+mn-lt"/>
              </a:rPr>
              <a:t>Faculty-Led </a:t>
            </a:r>
            <a:r>
              <a:rPr lang="en-US" sz="1800" dirty="0">
                <a:latin typeface="+mn-lt"/>
              </a:rPr>
              <a:t>Study Abroad and Safety Abroad </a:t>
            </a:r>
            <a:r>
              <a:rPr lang="en-US" sz="1800" dirty="0" smtClean="0">
                <a:latin typeface="+mn-lt"/>
              </a:rPr>
              <a:t>Coordinator</a:t>
            </a:r>
            <a:endParaRPr lang="en-CA" sz="1800" dirty="0">
              <a:latin typeface="+mn-lt"/>
            </a:endParaRPr>
          </a:p>
        </p:txBody>
      </p:sp>
      <p:sp>
        <p:nvSpPr>
          <p:cNvPr id="35" name="Shape 966"/>
          <p:cNvSpPr>
            <a:spLocks noChangeAspect="1"/>
          </p:cNvSpPr>
          <p:nvPr/>
        </p:nvSpPr>
        <p:spPr>
          <a:xfrm>
            <a:off x="5801756" y="4432100"/>
            <a:ext cx="610931" cy="612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36" name="Shape 973"/>
          <p:cNvSpPr>
            <a:spLocks noChangeAspect="1"/>
          </p:cNvSpPr>
          <p:nvPr/>
        </p:nvSpPr>
        <p:spPr>
          <a:xfrm>
            <a:off x="5801756" y="5179188"/>
            <a:ext cx="610931" cy="612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37" name="Shape 977"/>
          <p:cNvSpPr>
            <a:spLocks noChangeAspect="1"/>
          </p:cNvSpPr>
          <p:nvPr/>
        </p:nvSpPr>
        <p:spPr>
          <a:xfrm>
            <a:off x="5801756" y="5928460"/>
            <a:ext cx="610931" cy="612000"/>
          </a:xfrm>
          <a:custGeom>
            <a:avLst/>
            <a:gdLst/>
            <a:ahLst/>
            <a:cxnLst>
              <a:cxn ang="0">
                <a:pos x="wd2" y="hd2"/>
              </a:cxn>
              <a:cxn ang="5400000">
                <a:pos x="wd2" y="hd2"/>
              </a:cxn>
              <a:cxn ang="10800000">
                <a:pos x="wd2" y="hd2"/>
              </a:cxn>
              <a:cxn ang="16200000">
                <a:pos x="wd2" y="hd2"/>
              </a:cxn>
            </a:cxnLst>
            <a:rect l="0" t="0" r="r" b="b"/>
            <a:pathLst>
              <a:path w="19679" h="19679" extrusionOk="0">
                <a:moveTo>
                  <a:pt x="16796" y="2882"/>
                </a:moveTo>
                <a:cubicBezTo>
                  <a:pt x="20639" y="6724"/>
                  <a:pt x="20639" y="12954"/>
                  <a:pt x="16796" y="16796"/>
                </a:cubicBezTo>
                <a:cubicBezTo>
                  <a:pt x="12954" y="20639"/>
                  <a:pt x="6724" y="20639"/>
                  <a:pt x="2882" y="16796"/>
                </a:cubicBezTo>
                <a:cubicBezTo>
                  <a:pt x="-961" y="12954"/>
                  <a:pt x="-961" y="6724"/>
                  <a:pt x="2882" y="2882"/>
                </a:cubicBezTo>
                <a:cubicBezTo>
                  <a:pt x="6724" y="-961"/>
                  <a:pt x="12954" y="-961"/>
                  <a:pt x="16796" y="2882"/>
                </a:cubicBezTo>
                <a:close/>
              </a:path>
            </a:pathLst>
          </a:custGeom>
          <a:solidFill>
            <a:schemeClr val="bg1"/>
          </a:solidFill>
          <a:ln w="12700">
            <a:miter lim="400000"/>
          </a:ln>
        </p:spPr>
        <p:txBody>
          <a:bodyPr lIns="32146" rIns="32146"/>
          <a:lstStyle/>
          <a:p>
            <a:pPr defTabSz="642915">
              <a:defRPr sz="5600">
                <a:latin typeface="Gill Sans"/>
                <a:ea typeface="Gill Sans"/>
                <a:cs typeface="Gill Sans"/>
                <a:sym typeface="Gill Sans"/>
              </a:defRPr>
            </a:pPr>
            <a:endParaRPr sz="3937"/>
          </a:p>
        </p:txBody>
      </p:sp>
      <p:sp>
        <p:nvSpPr>
          <p:cNvPr id="41" name="TextBox 40"/>
          <p:cNvSpPr txBox="1"/>
          <p:nvPr/>
        </p:nvSpPr>
        <p:spPr>
          <a:xfrm flipH="1">
            <a:off x="6552506" y="4353774"/>
            <a:ext cx="4970799" cy="1031842"/>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pPr>
              <a:lnSpc>
                <a:spcPct val="100000"/>
              </a:lnSpc>
            </a:pPr>
            <a:r>
              <a:rPr lang="en-US" sz="1800" b="1" cap="none" dirty="0" smtClean="0">
                <a:latin typeface="+mn-lt"/>
                <a:ea typeface="Oswald Light" charset="0"/>
                <a:cs typeface="Oswald Light" charset="0"/>
              </a:rPr>
              <a:t>International Learning, Western International</a:t>
            </a:r>
          </a:p>
          <a:p>
            <a:pPr>
              <a:lnSpc>
                <a:spcPct val="100000"/>
              </a:lnSpc>
            </a:pPr>
            <a:r>
              <a:rPr lang="en-US" sz="1800" b="1" cap="none" dirty="0" smtClean="0">
                <a:latin typeface="+mn-lt"/>
                <a:ea typeface="Oswald Light" charset="0"/>
                <a:cs typeface="Oswald Light" charset="0"/>
              </a:rPr>
              <a:t>International &amp; Graduate Affairs Building, Level 2</a:t>
            </a:r>
            <a:endParaRPr lang="pl-PL" sz="1800" b="1" cap="none" dirty="0">
              <a:latin typeface="+mn-lt"/>
              <a:ea typeface="Oswald Light" charset="0"/>
              <a:cs typeface="Oswald Light" charset="0"/>
            </a:endParaRPr>
          </a:p>
        </p:txBody>
      </p:sp>
      <p:sp>
        <p:nvSpPr>
          <p:cNvPr id="42" name="TextBox 41"/>
          <p:cNvSpPr txBox="1"/>
          <p:nvPr/>
        </p:nvSpPr>
        <p:spPr>
          <a:xfrm flipH="1">
            <a:off x="6552507" y="5200380"/>
            <a:ext cx="3048692" cy="546946"/>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2100" b="1" cap="none" dirty="0" smtClean="0">
                <a:latin typeface="+mn-lt"/>
                <a:ea typeface="Oswald Light" charset="0"/>
                <a:cs typeface="Oswald Light" charset="0"/>
              </a:rPr>
              <a:t>travelregistry@uwo.ca</a:t>
            </a:r>
            <a:endParaRPr lang="en-US" sz="2100" b="1" cap="none" dirty="0">
              <a:latin typeface="+mn-lt"/>
              <a:ea typeface="Oswald Light" charset="0"/>
              <a:cs typeface="Oswald Light" charset="0"/>
            </a:endParaRPr>
          </a:p>
        </p:txBody>
      </p:sp>
      <p:sp>
        <p:nvSpPr>
          <p:cNvPr id="43" name="TextBox 42"/>
          <p:cNvSpPr txBox="1"/>
          <p:nvPr/>
        </p:nvSpPr>
        <p:spPr>
          <a:xfrm flipH="1">
            <a:off x="6552507" y="5954846"/>
            <a:ext cx="3328586" cy="546946"/>
          </a:xfrm>
          <a:prstGeom prst="rect">
            <a:avLst/>
          </a:prstGeom>
          <a:ln w="12700">
            <a:miter lim="400000"/>
          </a:ln>
        </p:spPr>
        <p:txBody>
          <a:bodyPr wrap="square" lIns="90000" tIns="46800" rIns="90000" bIns="46800">
            <a:noAutofit/>
          </a:bodyPr>
          <a:lstStyle>
            <a:lvl1pPr lvl="0" algn="l" defTabSz="914400">
              <a:lnSpc>
                <a:spcPct val="140000"/>
              </a:lnSpc>
              <a:defRPr sz="1500" cap="all">
                <a:solidFill>
                  <a:schemeClr val="bg1"/>
                </a:solidFill>
                <a:latin typeface="Lato Black"/>
                <a:ea typeface="Lato Black"/>
                <a:cs typeface="Lato Black"/>
              </a:defRPr>
            </a:lvl1pPr>
          </a:lstStyle>
          <a:p>
            <a:r>
              <a:rPr lang="en-US" sz="2100" b="1" cap="none" dirty="0">
                <a:latin typeface="+mn-lt"/>
                <a:ea typeface="Oswald Light" charset="0"/>
                <a:cs typeface="Oswald Light" charset="0"/>
              </a:rPr>
              <a:t>519.661.2111 ext. #86075</a:t>
            </a:r>
            <a:endParaRPr lang="en-CA" sz="2100" b="1" cap="none" dirty="0">
              <a:latin typeface="+mn-lt"/>
              <a:ea typeface="Oswald Light" charset="0"/>
              <a:cs typeface="Oswald Light" charset="0"/>
            </a:endParaRPr>
          </a:p>
        </p:txBody>
      </p:sp>
      <p:sp>
        <p:nvSpPr>
          <p:cNvPr id="17" name="TextBox 16"/>
          <p:cNvSpPr txBox="1"/>
          <p:nvPr/>
        </p:nvSpPr>
        <p:spPr>
          <a:xfrm>
            <a:off x="5743548" y="1423156"/>
            <a:ext cx="4221546" cy="482313"/>
          </a:xfrm>
          <a:prstGeom prst="rect">
            <a:avLst/>
          </a:prstGeom>
          <a:ln w="12700">
            <a:miter lim="400000"/>
          </a:ln>
        </p:spPr>
        <p:txBody>
          <a:bodyPr lIns="90000" tIns="46800" rIns="90000" bIns="46800" anchor="ctr">
            <a:noAutofit/>
          </a:bodyPr>
          <a:lstStyle>
            <a:lvl1pPr lvl="0" defTabSz="914400">
              <a:lnSpc>
                <a:spcPct val="140000"/>
              </a:lnSpc>
              <a:defRPr sz="1500" cap="all">
                <a:latin typeface="Lato Regular"/>
                <a:ea typeface="Lato Regular"/>
                <a:cs typeface="Lato Regular"/>
              </a:defRPr>
            </a:lvl1pPr>
          </a:lstStyle>
          <a:p>
            <a:pPr algn="l"/>
            <a:r>
              <a:rPr lang="en-US" sz="2300" cap="none" dirty="0" smtClean="0">
                <a:solidFill>
                  <a:schemeClr val="bg1">
                    <a:lumMod val="65000"/>
                  </a:schemeClr>
                </a:solidFill>
                <a:latin typeface="+mn-lt"/>
                <a:ea typeface="Oswald Light" charset="0"/>
                <a:cs typeface="Oswald Light" charset="0"/>
              </a:rPr>
              <a:t>If you have further questions…</a:t>
            </a:r>
            <a:endParaRPr lang="en-US" sz="2300" cap="none" dirty="0">
              <a:solidFill>
                <a:schemeClr val="bg1">
                  <a:lumMod val="65000"/>
                </a:schemeClr>
              </a:solidFill>
              <a:latin typeface="+mn-lt"/>
              <a:ea typeface="Oswald Light" charset="0"/>
              <a:cs typeface="Oswald Light" charset="0"/>
            </a:endParaRPr>
          </a:p>
        </p:txBody>
      </p:sp>
      <p:sp>
        <p:nvSpPr>
          <p:cNvPr id="5" name="Title 4"/>
          <p:cNvSpPr>
            <a:spLocks noGrp="1"/>
          </p:cNvSpPr>
          <p:nvPr>
            <p:ph type="title"/>
          </p:nvPr>
        </p:nvSpPr>
        <p:spPr/>
        <p:txBody>
          <a:bodyPr/>
          <a:lstStyle/>
          <a:p>
            <a:r>
              <a:rPr lang="en-US" dirty="0" smtClean="0">
                <a:latin typeface="+mn-lt"/>
                <a:sym typeface="Yanone Kaffeesatz Bold"/>
              </a:rPr>
              <a:t>Please Contact</a:t>
            </a:r>
            <a:endParaRPr lang="en-US" dirty="0">
              <a:latin typeface="+mn-lt"/>
            </a:endParaRPr>
          </a:p>
        </p:txBody>
      </p:sp>
      <p:pic>
        <p:nvPicPr>
          <p:cNvPr id="4" name="Picture 3"/>
          <p:cNvPicPr>
            <a:picLocks noChangeAspect="1"/>
          </p:cNvPicPr>
          <p:nvPr/>
        </p:nvPicPr>
        <p:blipFill rotWithShape="1">
          <a:blip r:embed="rId5">
            <a:extLst>
              <a:ext uri="{28A0092B-C50C-407E-A947-70E740481C1C}">
                <a14:useLocalDpi xmlns:a14="http://schemas.microsoft.com/office/drawing/2010/main" val="0"/>
              </a:ext>
            </a:extLst>
          </a:blip>
          <a:srcRect l="43395" r="8550"/>
          <a:stretch/>
        </p:blipFill>
        <p:spPr>
          <a:xfrm>
            <a:off x="2572781" y="1870328"/>
            <a:ext cx="2152650" cy="3758560"/>
          </a:xfrm>
          <a:prstGeom prst="rect">
            <a:avLst/>
          </a:prstGeom>
        </p:spPr>
      </p:pic>
      <p:pic>
        <p:nvPicPr>
          <p:cNvPr id="18" name="Picture 17"/>
          <p:cNvPicPr>
            <a:picLocks noChangeAspect="1"/>
          </p:cNvPicPr>
          <p:nvPr/>
        </p:nvPicPr>
        <p:blipFill>
          <a:blip r:embed="rId6">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56525" y="4547251"/>
            <a:ext cx="339568" cy="343760"/>
          </a:xfrm>
          <a:prstGeom prst="rect">
            <a:avLst/>
          </a:prstGeom>
        </p:spPr>
      </p:pic>
      <p:pic>
        <p:nvPicPr>
          <p:cNvPr id="20" name="Picture 19"/>
          <p:cNvPicPr>
            <a:picLocks noChangeAspect="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80921" y="5358082"/>
            <a:ext cx="296509" cy="266858"/>
          </a:xfrm>
          <a:prstGeom prst="rect">
            <a:avLst/>
          </a:prstGeom>
        </p:spPr>
      </p:pic>
      <p:pic>
        <p:nvPicPr>
          <p:cNvPr id="21" name="Picture 20"/>
          <p:cNvPicPr>
            <a:picLocks noChangeAspect="1"/>
          </p:cNvPicPr>
          <p:nvPr/>
        </p:nvPicPr>
        <p:blipFill>
          <a:blip r:embed="rId8">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5976263" y="6083560"/>
            <a:ext cx="298341" cy="291561"/>
          </a:xfrm>
          <a:prstGeom prst="rect">
            <a:avLst/>
          </a:prstGeom>
        </p:spPr>
      </p:pic>
    </p:spTree>
    <p:custDataLst>
      <p:tags r:id="rId1"/>
    </p:custDataLst>
    <p:extLst>
      <p:ext uri="{BB962C8B-B14F-4D97-AF65-F5344CB8AC3E}">
        <p14:creationId xmlns:p14="http://schemas.microsoft.com/office/powerpoint/2010/main" val="15624486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CA" dirty="0" smtClean="0"/>
              <a:t>5.0  Questions?</a:t>
            </a:r>
            <a:endParaRPr lang="en-CA" dirty="0"/>
          </a:p>
        </p:txBody>
      </p:sp>
      <p:pic>
        <p:nvPicPr>
          <p:cNvPr id="6" name="Picture 2" descr="architecture, building, castle"/>
          <p:cNvPicPr>
            <a:picLocks noGrp="1" noChangeAspect="1" noChangeArrowheads="1"/>
          </p:cNvPicPr>
          <p:nvPr>
            <p:ph type="pic" sz="quarter" idx="51"/>
          </p:nvPr>
        </p:nvPicPr>
        <p:blipFill>
          <a:blip r:embed="rId3" cstate="print">
            <a:extLst>
              <a:ext uri="{28A0092B-C50C-407E-A947-70E740481C1C}">
                <a14:useLocalDpi xmlns:a14="http://schemas.microsoft.com/office/drawing/2010/main" val="0"/>
              </a:ext>
            </a:extLst>
          </a:blip>
          <a:srcRect l="16625" r="16625"/>
          <a:stretch>
            <a:fillRect/>
          </a:stretch>
        </p:blipFill>
        <p:spPr bwMode="auto">
          <a:prstGeom prst="ellipse">
            <a:avLst/>
          </a:prstGeom>
          <a:noFill/>
          <a:extLst>
            <a:ext uri="{909E8E84-426E-40DD-AFC4-6F175D3DCCD1}">
              <a14:hiddenFill xmlns:a14="http://schemas.microsoft.com/office/drawing/2010/main">
                <a:solidFill>
                  <a:srgbClr val="FFFFFF"/>
                </a:solidFill>
              </a14:hiddenFill>
            </a:ext>
          </a:extLst>
        </p:spPr>
      </p:pic>
      <p:pic>
        <p:nvPicPr>
          <p:cNvPr id="7" name="Picture 2" descr="blur, close-up, figure"/>
          <p:cNvPicPr>
            <a:picLocks noGrp="1" noChangeAspect="1" noChangeArrowheads="1"/>
          </p:cNvPicPr>
          <p:nvPr>
            <p:ph type="pic" sz="quarter" idx="52"/>
          </p:nvPr>
        </p:nvPicPr>
        <p:blipFill rotWithShape="1">
          <a:blip r:embed="rId4" cstate="print">
            <a:extLst>
              <a:ext uri="{28A0092B-C50C-407E-A947-70E740481C1C}">
                <a14:useLocalDpi xmlns:a14="http://schemas.microsoft.com/office/drawing/2010/main" val="0"/>
              </a:ext>
            </a:extLst>
          </a:blip>
          <a:srcRect l="9349" t="2404" r="40997" b="-2404"/>
          <a:stretch/>
        </p:blipFill>
        <p:spPr bwMode="auto">
          <a:prstGeom prst="ellipse">
            <a:avLst/>
          </a:prstGeom>
          <a:noFill/>
          <a:extLst>
            <a:ext uri="{909E8E84-426E-40DD-AFC4-6F175D3DCCD1}">
              <a14:hiddenFill xmlns:a14="http://schemas.microsoft.com/office/drawing/2010/main">
                <a:solidFill>
                  <a:srgbClr val="FFFFFF"/>
                </a:solidFill>
              </a14:hiddenFill>
            </a:ext>
          </a:extLst>
        </p:spPr>
      </p:pic>
      <p:pic>
        <p:nvPicPr>
          <p:cNvPr id="8" name="Picture 2" descr="https://images.unsplash.com/photo-1523544463628-d873327f5217?ixlib=rb-0.3.5&amp;ixid=eyJhcHBfaWQiOjEyMDd9&amp;s=d74864f3b9b82dd51e5d8850ad0709fb&amp;dpr=1&amp;auto=format&amp;fit=crop&amp;w=1000&amp;q=80&amp;cs=tinysrgb"/>
          <p:cNvPicPr>
            <a:picLocks noGrp="1" noChangeAspect="1" noChangeArrowheads="1"/>
          </p:cNvPicPr>
          <p:nvPr>
            <p:ph type="pic" sz="quarter" idx="53"/>
          </p:nvPr>
        </p:nvPicPr>
        <p:blipFill>
          <a:blip r:embed="rId5" cstate="print">
            <a:extLst>
              <a:ext uri="{28A0092B-C50C-407E-A947-70E740481C1C}">
                <a14:useLocalDpi xmlns:a14="http://schemas.microsoft.com/office/drawing/2010/main" val="0"/>
              </a:ext>
            </a:extLst>
          </a:blip>
          <a:srcRect t="16630" b="16630"/>
          <a:stretch>
            <a:fillRect/>
          </a:stretch>
        </p:blipFill>
        <p:spPr bwMode="auto">
          <a:prstGeom prst="ellipse">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070745" y="5278551"/>
            <a:ext cx="8143978" cy="775597"/>
          </a:xfrm>
          <a:prstGeom prst="rect">
            <a:avLst/>
          </a:prstGeom>
          <a:noFill/>
        </p:spPr>
        <p:txBody>
          <a:bodyPr wrap="square" lIns="118872" tIns="64008" rIns="118872" bIns="64008" rtlCol="0">
            <a:spAutoFit/>
          </a:bodyPr>
          <a:lstStyle/>
          <a:p>
            <a:pPr algn="ctr"/>
            <a:r>
              <a:rPr lang="en-CA" sz="2100" dirty="0" smtClean="0">
                <a:solidFill>
                  <a:schemeClr val="bg1">
                    <a:lumMod val="50000"/>
                  </a:schemeClr>
                </a:solidFill>
              </a:rPr>
              <a:t>Safety Abroad for Students:</a:t>
            </a:r>
          </a:p>
          <a:p>
            <a:pPr algn="ctr"/>
            <a:r>
              <a:rPr lang="en-CA" sz="2100" dirty="0" smtClean="0">
                <a:solidFill>
                  <a:schemeClr val="bg1">
                    <a:lumMod val="50000"/>
                  </a:schemeClr>
                </a:solidFill>
                <a:hlinkClick r:id="rId6"/>
              </a:rPr>
              <a:t>http</a:t>
            </a:r>
            <a:r>
              <a:rPr lang="en-CA" sz="2100" dirty="0">
                <a:solidFill>
                  <a:schemeClr val="bg1">
                    <a:lumMod val="50000"/>
                  </a:schemeClr>
                </a:solidFill>
                <a:hlinkClick r:id="rId6"/>
              </a:rPr>
              <a:t>://</a:t>
            </a:r>
            <a:r>
              <a:rPr lang="en-CA" sz="2100" dirty="0" smtClean="0">
                <a:solidFill>
                  <a:schemeClr val="bg1">
                    <a:lumMod val="50000"/>
                  </a:schemeClr>
                </a:solidFill>
                <a:hlinkClick r:id="rId6"/>
              </a:rPr>
              <a:t>international.uwo.ca/learning/safety_abroad/students.html</a:t>
            </a:r>
            <a:r>
              <a:rPr lang="en-CA" sz="2100" dirty="0" smtClean="0">
                <a:solidFill>
                  <a:schemeClr val="bg1">
                    <a:lumMod val="50000"/>
                  </a:schemeClr>
                </a:solidFill>
              </a:rPr>
              <a:t> </a:t>
            </a:r>
            <a:endParaRPr lang="en-CA" sz="2100" dirty="0" smtClean="0">
              <a:solidFill>
                <a:schemeClr val="bg1">
                  <a:lumMod val="50000"/>
                </a:schemeClr>
              </a:solidFill>
            </a:endParaRPr>
          </a:p>
        </p:txBody>
      </p:sp>
    </p:spTree>
    <p:custDataLst>
      <p:tags r:id="rId1"/>
    </p:custDataLst>
    <p:extLst>
      <p:ext uri="{BB962C8B-B14F-4D97-AF65-F5344CB8AC3E}">
        <p14:creationId xmlns:p14="http://schemas.microsoft.com/office/powerpoint/2010/main" val="2228706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8913" y="1997221"/>
            <a:ext cx="8195754" cy="1142405"/>
          </a:xfrm>
        </p:spPr>
        <p:txBody>
          <a:bodyPr>
            <a:noAutofit/>
          </a:bodyPr>
          <a:lstStyle/>
          <a:p>
            <a:r>
              <a:rPr lang="en-US" dirty="0" smtClean="0">
                <a:solidFill>
                  <a:srgbClr val="FF0000"/>
                </a:solidFill>
                <a:sym typeface="CabinSketch Bold" charset="0"/>
              </a:rPr>
              <a:t>DO NOT INCLUDE THIS SLIDE IN FINAL PRESENTATION</a:t>
            </a:r>
            <a:endParaRPr lang="en-US" dirty="0">
              <a:solidFill>
                <a:srgbClr val="FF0000"/>
              </a:solidFill>
            </a:endParaRPr>
          </a:p>
        </p:txBody>
      </p:sp>
      <p:sp>
        <p:nvSpPr>
          <p:cNvPr id="3" name="Text Placeholder 5"/>
          <p:cNvSpPr txBox="1">
            <a:spLocks/>
          </p:cNvSpPr>
          <p:nvPr/>
        </p:nvSpPr>
        <p:spPr>
          <a:xfrm>
            <a:off x="1706881" y="3668587"/>
            <a:ext cx="8555045" cy="1713038"/>
          </a:xfrm>
          <a:prstGeom prst="rect">
            <a:avLst/>
          </a:prstGeom>
        </p:spPr>
        <p:txBody>
          <a:bodyPr vert="horz" lIns="121891" tIns="60945" rIns="121891" bIns="60945" rtlCol="0">
            <a:noAutofit/>
          </a:bodyPr>
          <a:lstStyle>
            <a:lvl1pPr marL="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1pPr>
            <a:lvl2pPr marL="4572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2pPr>
            <a:lvl3pPr marL="9144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3pPr>
            <a:lvl4pPr marL="13716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4pPr>
            <a:lvl5pPr marL="18288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defRPr/>
            </a:pPr>
            <a:r>
              <a:rPr lang="en-US" sz="2099" b="1" u="sng" dirty="0">
                <a:solidFill>
                  <a:schemeClr val="tx1"/>
                </a:solidFill>
                <a:ea typeface="Calibri"/>
              </a:rPr>
              <a:t>Information for User:</a:t>
            </a:r>
          </a:p>
          <a:p>
            <a:pPr algn="ctr">
              <a:spcBef>
                <a:spcPts val="0"/>
              </a:spcBef>
              <a:defRPr/>
            </a:pPr>
            <a:r>
              <a:rPr lang="en-US" sz="2099" dirty="0" smtClean="0">
                <a:solidFill>
                  <a:schemeClr val="tx1"/>
                </a:solidFill>
                <a:ea typeface="Calibri"/>
              </a:rPr>
              <a:t>If </a:t>
            </a:r>
            <a:r>
              <a:rPr lang="en-US" sz="2099" dirty="0">
                <a:solidFill>
                  <a:schemeClr val="tx1"/>
                </a:solidFill>
                <a:ea typeface="Calibri"/>
              </a:rPr>
              <a:t>you have any questions regarding these pre-departure presentation slides, please contact Eunice Isidro, Faculty-Led Study Abroad and Safety Abroad Coordinator: </a:t>
            </a:r>
            <a:r>
              <a:rPr lang="en-US" sz="2099" dirty="0">
                <a:solidFill>
                  <a:schemeClr val="tx1"/>
                </a:solidFill>
                <a:ea typeface="Calibri"/>
                <a:hlinkClick r:id="rId4"/>
              </a:rPr>
              <a:t>eisidro@uwo.ca</a:t>
            </a:r>
            <a:r>
              <a:rPr lang="en-US" sz="2099" dirty="0">
                <a:solidFill>
                  <a:schemeClr val="tx1"/>
                </a:solidFill>
                <a:ea typeface="Calibri"/>
              </a:rPr>
              <a:t> or ext. 86075</a:t>
            </a:r>
          </a:p>
          <a:p>
            <a:pPr>
              <a:spcBef>
                <a:spcPts val="0"/>
              </a:spcBef>
              <a:defRPr/>
            </a:pPr>
            <a:endParaRPr lang="en-JM" sz="2099" dirty="0">
              <a:solidFill>
                <a:schemeClr val="tx2"/>
              </a:solidFill>
              <a:ea typeface="Roboto Light"/>
              <a:cs typeface="Roboto Light"/>
            </a:endParaRPr>
          </a:p>
          <a:p>
            <a:pPr>
              <a:spcBef>
                <a:spcPts val="0"/>
              </a:spcBef>
              <a:defRPr/>
            </a:pPr>
            <a:endParaRPr lang="en-JM" sz="2099" dirty="0">
              <a:solidFill>
                <a:schemeClr val="tx2"/>
              </a:solidFill>
              <a:ea typeface="Roboto Light"/>
              <a:cs typeface="Roboto Light"/>
            </a:endParaRPr>
          </a:p>
        </p:txBody>
      </p:sp>
      <p:sp>
        <p:nvSpPr>
          <p:cNvPr id="8" name="Shape 167"/>
          <p:cNvSpPr>
            <a:spLocks noChangeAspect="1"/>
          </p:cNvSpPr>
          <p:nvPr/>
        </p:nvSpPr>
        <p:spPr>
          <a:xfrm rot="19800000" flipH="1">
            <a:off x="-23492" y="2361988"/>
            <a:ext cx="1129377" cy="1008493"/>
          </a:xfrm>
          <a:custGeom>
            <a:avLst/>
            <a:gdLst>
              <a:gd name="connsiteX0" fmla="*/ 812080 w 3346142"/>
              <a:gd name="connsiteY0" fmla="*/ 59763 h 2987984"/>
              <a:gd name="connsiteX1" fmla="*/ 710620 w 3346142"/>
              <a:gd name="connsiteY1" fmla="*/ 171476 h 2987984"/>
              <a:gd name="connsiteX2" fmla="*/ 709907 w 3346142"/>
              <a:gd name="connsiteY2" fmla="*/ 173288 h 2987984"/>
              <a:gd name="connsiteX3" fmla="*/ 685440 w 3346142"/>
              <a:gd name="connsiteY3" fmla="*/ 207267 h 2987984"/>
              <a:gd name="connsiteX4" fmla="*/ 51721 w 3346142"/>
              <a:gd name="connsiteY4" fmla="*/ 1304899 h 2987984"/>
              <a:gd name="connsiteX5" fmla="*/ 25367 w 3346142"/>
              <a:gd name="connsiteY5" fmla="*/ 1363422 h 2987984"/>
              <a:gd name="connsiteX6" fmla="*/ 20937 w 3346142"/>
              <a:gd name="connsiteY6" fmla="*/ 1382993 h 2987984"/>
              <a:gd name="connsiteX7" fmla="*/ 11429 w 3346142"/>
              <a:gd name="connsiteY7" fmla="*/ 1408457 h 2987984"/>
              <a:gd name="connsiteX8" fmla="*/ 44774 w 3346142"/>
              <a:gd name="connsiteY8" fmla="*/ 1661736 h 2987984"/>
              <a:gd name="connsiteX9" fmla="*/ 712315 w 3346142"/>
              <a:gd name="connsiteY9" fmla="*/ 2817952 h 2987984"/>
              <a:gd name="connsiteX10" fmla="*/ 978149 w 3346142"/>
              <a:gd name="connsiteY10" fmla="*/ 2984067 h 2987984"/>
              <a:gd name="connsiteX11" fmla="*/ 988516 w 3346142"/>
              <a:gd name="connsiteY11" fmla="*/ 2983794 h 2987984"/>
              <a:gd name="connsiteX12" fmla="*/ 1030080 w 3346142"/>
              <a:gd name="connsiteY12" fmla="*/ 2987984 h 2987984"/>
              <a:gd name="connsiteX13" fmla="*/ 2297516 w 3346142"/>
              <a:gd name="connsiteY13" fmla="*/ 2987984 h 2987984"/>
              <a:gd name="connsiteX14" fmla="*/ 2349001 w 3346142"/>
              <a:gd name="connsiteY14" fmla="*/ 2982794 h 2987984"/>
              <a:gd name="connsiteX15" fmla="*/ 2371664 w 3346142"/>
              <a:gd name="connsiteY15" fmla="*/ 2983390 h 2987984"/>
              <a:gd name="connsiteX16" fmla="*/ 2624027 w 3346142"/>
              <a:gd name="connsiteY16" fmla="*/ 2825693 h 2987984"/>
              <a:gd name="connsiteX17" fmla="*/ 3257745 w 3346142"/>
              <a:gd name="connsiteY17" fmla="*/ 1728061 h 2987984"/>
              <a:gd name="connsiteX18" fmla="*/ 3270098 w 3346142"/>
              <a:gd name="connsiteY18" fmla="*/ 1700631 h 2987984"/>
              <a:gd name="connsiteX19" fmla="*/ 3278597 w 3346142"/>
              <a:gd name="connsiteY19" fmla="*/ 1691438 h 2987984"/>
              <a:gd name="connsiteX20" fmla="*/ 3301368 w 3346142"/>
              <a:gd name="connsiteY20" fmla="*/ 1323162 h 2987984"/>
              <a:gd name="connsiteX21" fmla="*/ 2633827 w 3346142"/>
              <a:gd name="connsiteY21" fmla="*/ 166946 h 2987984"/>
              <a:gd name="connsiteX22" fmla="*/ 2303505 w 3346142"/>
              <a:gd name="connsiteY22" fmla="*/ 2528 h 2987984"/>
              <a:gd name="connsiteX23" fmla="*/ 2279544 w 3346142"/>
              <a:gd name="connsiteY23" fmla="*/ 7951 h 2987984"/>
              <a:gd name="connsiteX24" fmla="*/ 2256680 w 3346142"/>
              <a:gd name="connsiteY24" fmla="*/ 5647 h 2987984"/>
              <a:gd name="connsiteX25" fmla="*/ 989243 w 3346142"/>
              <a:gd name="connsiteY25" fmla="*/ 5647 h 2987984"/>
              <a:gd name="connsiteX26" fmla="*/ 812080 w 3346142"/>
              <a:gd name="connsiteY26" fmla="*/ 59763 h 29879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46142" h="2987984">
                <a:moveTo>
                  <a:pt x="812080" y="59763"/>
                </a:moveTo>
                <a:cubicBezTo>
                  <a:pt x="769936" y="88235"/>
                  <a:pt x="735010" y="126578"/>
                  <a:pt x="710620" y="171476"/>
                </a:cubicBezTo>
                <a:lnTo>
                  <a:pt x="709907" y="173288"/>
                </a:lnTo>
                <a:lnTo>
                  <a:pt x="685440" y="207267"/>
                </a:lnTo>
                <a:lnTo>
                  <a:pt x="51721" y="1304899"/>
                </a:lnTo>
                <a:cubicBezTo>
                  <a:pt x="40784" y="1323844"/>
                  <a:pt x="32025" y="1343448"/>
                  <a:pt x="25367" y="1363422"/>
                </a:cubicBezTo>
                <a:lnTo>
                  <a:pt x="20937" y="1382993"/>
                </a:lnTo>
                <a:lnTo>
                  <a:pt x="11429" y="1408457"/>
                </a:lnTo>
                <a:cubicBezTo>
                  <a:pt x="-10680" y="1490968"/>
                  <a:pt x="-1312" y="1581914"/>
                  <a:pt x="44774" y="1661736"/>
                </a:cubicBezTo>
                <a:lnTo>
                  <a:pt x="712315" y="2817952"/>
                </a:lnTo>
                <a:cubicBezTo>
                  <a:pt x="769922" y="2917730"/>
                  <a:pt x="871266" y="2976514"/>
                  <a:pt x="978149" y="2984067"/>
                </a:cubicBezTo>
                <a:lnTo>
                  <a:pt x="988516" y="2983794"/>
                </a:lnTo>
                <a:lnTo>
                  <a:pt x="1030080" y="2987984"/>
                </a:lnTo>
                <a:lnTo>
                  <a:pt x="2297516" y="2987984"/>
                </a:lnTo>
                <a:lnTo>
                  <a:pt x="2349001" y="2982794"/>
                </a:lnTo>
                <a:lnTo>
                  <a:pt x="2371664" y="2983390"/>
                </a:lnTo>
                <a:cubicBezTo>
                  <a:pt x="2473130" y="2976219"/>
                  <a:pt x="2569339" y="2920415"/>
                  <a:pt x="2624027" y="2825693"/>
                </a:cubicBezTo>
                <a:lnTo>
                  <a:pt x="3257745" y="1728061"/>
                </a:lnTo>
                <a:lnTo>
                  <a:pt x="3270098" y="1700631"/>
                </a:lnTo>
                <a:lnTo>
                  <a:pt x="3278597" y="1691438"/>
                </a:lnTo>
                <a:cubicBezTo>
                  <a:pt x="3357011" y="1587656"/>
                  <a:pt x="3370497" y="1442895"/>
                  <a:pt x="3301368" y="1323162"/>
                </a:cubicBezTo>
                <a:lnTo>
                  <a:pt x="2633827" y="166946"/>
                </a:lnTo>
                <a:cubicBezTo>
                  <a:pt x="2564699" y="47212"/>
                  <a:pt x="2432589" y="-13489"/>
                  <a:pt x="2303505" y="2528"/>
                </a:cubicBezTo>
                <a:lnTo>
                  <a:pt x="2279544" y="7951"/>
                </a:lnTo>
                <a:lnTo>
                  <a:pt x="2256680" y="5647"/>
                </a:lnTo>
                <a:lnTo>
                  <a:pt x="989243" y="5647"/>
                </a:lnTo>
                <a:cubicBezTo>
                  <a:pt x="923618" y="5647"/>
                  <a:pt x="862652" y="25596"/>
                  <a:pt x="812080" y="5976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ru-RU" sz="2399" dirty="0"/>
          </a:p>
        </p:txBody>
      </p:sp>
      <p:sp>
        <p:nvSpPr>
          <p:cNvPr id="10" name="Text Placeholder 5"/>
          <p:cNvSpPr txBox="1">
            <a:spLocks/>
          </p:cNvSpPr>
          <p:nvPr/>
        </p:nvSpPr>
        <p:spPr>
          <a:xfrm>
            <a:off x="150468" y="2502624"/>
            <a:ext cx="686206" cy="580124"/>
          </a:xfrm>
          <a:prstGeom prst="rect">
            <a:avLst/>
          </a:prstGeom>
        </p:spPr>
        <p:txBody>
          <a:bodyPr>
            <a:noAutofit/>
          </a:bodyPr>
          <a:lstStyle>
            <a:lvl1pPr marL="342900" indent="-342900" algn="l" defTabSz="457200" rtl="0" eaLnBrk="1" latinLnBrk="0" hangingPunct="1">
              <a:spcBef>
                <a:spcPct val="20000"/>
              </a:spcBef>
              <a:buFont typeface="Arial"/>
              <a:buChar char="•"/>
              <a:defRPr sz="2000" kern="1200">
                <a:solidFill>
                  <a:schemeClr val="tx2"/>
                </a:solidFill>
                <a:latin typeface="+mn-lt"/>
                <a:ea typeface="+mn-ea"/>
                <a:cs typeface="+mn-cs"/>
              </a:defRPr>
            </a:lvl1pPr>
            <a:lvl2pPr marL="742950" indent="-285750" algn="l" defTabSz="457200" rtl="0" eaLnBrk="1" latinLnBrk="0" hangingPunct="1">
              <a:spcBef>
                <a:spcPct val="20000"/>
              </a:spcBef>
              <a:buFont typeface="Arial"/>
              <a:buChar char="–"/>
              <a:defRPr sz="1800" kern="1200">
                <a:solidFill>
                  <a:schemeClr val="tx2"/>
                </a:solidFill>
                <a:latin typeface="+mn-lt"/>
                <a:ea typeface="+mn-ea"/>
                <a:cs typeface="+mn-cs"/>
              </a:defRPr>
            </a:lvl2pPr>
            <a:lvl3pPr marL="1143000" indent="-228600" algn="l" defTabSz="457200" rtl="0" eaLnBrk="1" latinLnBrk="0" hangingPunct="1">
              <a:spcBef>
                <a:spcPct val="20000"/>
              </a:spcBef>
              <a:buFont typeface="Arial"/>
              <a:buChar char="•"/>
              <a:defRPr sz="1600" kern="1200">
                <a:solidFill>
                  <a:schemeClr val="tx2"/>
                </a:solidFill>
                <a:latin typeface="+mn-lt"/>
                <a:ea typeface="+mn-ea"/>
                <a:cs typeface="+mn-cs"/>
              </a:defRPr>
            </a:lvl3pPr>
            <a:lvl4pPr marL="1600200" indent="-228600" algn="l" defTabSz="457200" rtl="0" eaLnBrk="1" latinLnBrk="0" hangingPunct="1">
              <a:spcBef>
                <a:spcPct val="20000"/>
              </a:spcBef>
              <a:buFont typeface="Arial"/>
              <a:buChar char="–"/>
              <a:defRPr sz="1400" kern="1200">
                <a:solidFill>
                  <a:schemeClr val="tx2"/>
                </a:solidFill>
                <a:latin typeface="+mn-lt"/>
                <a:ea typeface="+mn-ea"/>
                <a:cs typeface="+mn-cs"/>
              </a:defRPr>
            </a:lvl4pPr>
            <a:lvl5pPr marL="2057400" indent="-228600" algn="l" defTabSz="457200" rtl="0" eaLnBrk="1" latinLnBrk="0" hangingPunct="1">
              <a:spcBef>
                <a:spcPct val="20000"/>
              </a:spcBef>
              <a:buFont typeface="Arial"/>
              <a:buChar char="»"/>
              <a:defRPr sz="1400" kern="1200">
                <a:solidFill>
                  <a:schemeClr val="tx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endParaRPr lang="en-JM" sz="2799" b="1" dirty="0">
              <a:solidFill>
                <a:schemeClr val="bg1"/>
              </a:solidFill>
              <a:latin typeface="+mj-lt"/>
              <a:cs typeface="Roboto Light"/>
            </a:endParaRPr>
          </a:p>
        </p:txBody>
      </p:sp>
    </p:spTree>
    <p:custDataLst>
      <p:tags r:id="rId1"/>
    </p:custDataLst>
    <p:extLst>
      <p:ext uri="{BB962C8B-B14F-4D97-AF65-F5344CB8AC3E}">
        <p14:creationId xmlns:p14="http://schemas.microsoft.com/office/powerpoint/2010/main" val="3320692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1.0  Case Study</a:t>
            </a:r>
            <a:endParaRPr lang="en-US" dirty="0"/>
          </a:p>
        </p:txBody>
      </p:sp>
      <p:sp>
        <p:nvSpPr>
          <p:cNvPr id="9" name="Text Placeholder 5"/>
          <p:cNvSpPr txBox="1">
            <a:spLocks/>
          </p:cNvSpPr>
          <p:nvPr/>
        </p:nvSpPr>
        <p:spPr>
          <a:xfrm>
            <a:off x="1818478" y="4503862"/>
            <a:ext cx="8555045" cy="1037292"/>
          </a:xfrm>
          <a:prstGeom prst="rect">
            <a:avLst/>
          </a:prstGeom>
        </p:spPr>
        <p:txBody>
          <a:bodyPr vert="horz" lIns="121891" tIns="60945" rIns="121891" bIns="60945" rtlCol="0">
            <a:noAutofit/>
          </a:bodyPr>
          <a:lstStyle>
            <a:lvl1pPr marL="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1pPr>
            <a:lvl2pPr marL="4572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2pPr>
            <a:lvl3pPr marL="9144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3pPr>
            <a:lvl4pPr marL="13716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4pPr>
            <a:lvl5pPr marL="1828800" indent="0" algn="l" defTabSz="914400" rtl="0" eaLnBrk="1" latinLnBrk="0" hangingPunct="1">
              <a:spcBef>
                <a:spcPct val="20000"/>
              </a:spcBef>
              <a:buFontTx/>
              <a:buNone/>
              <a:defRPr sz="100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spcBef>
                <a:spcPts val="0"/>
              </a:spcBef>
              <a:defRPr/>
            </a:pPr>
            <a:r>
              <a:rPr lang="en-CA" sz="2099" dirty="0" smtClean="0">
                <a:solidFill>
                  <a:schemeClr val="bg1">
                    <a:lumMod val="50000"/>
                  </a:schemeClr>
                </a:solidFill>
                <a:ea typeface="Calibri"/>
                <a:cs typeface="Corbel"/>
              </a:rPr>
              <a:t>You can include a brief blurb here.</a:t>
            </a:r>
            <a:endParaRPr lang="en-JM" sz="2099" dirty="0">
              <a:solidFill>
                <a:schemeClr val="bg1">
                  <a:lumMod val="50000"/>
                </a:schemeClr>
              </a:solidFill>
              <a:ea typeface="Roboto Light"/>
              <a:cs typeface="Corbel"/>
            </a:endParaRPr>
          </a:p>
          <a:p>
            <a:pPr algn="ctr">
              <a:spcBef>
                <a:spcPts val="0"/>
              </a:spcBef>
              <a:defRPr/>
            </a:pPr>
            <a:endParaRPr lang="en-JM" sz="2099" dirty="0">
              <a:solidFill>
                <a:schemeClr val="bg1">
                  <a:lumMod val="50000"/>
                </a:schemeClr>
              </a:solidFill>
              <a:ea typeface="Roboto Light"/>
              <a:cs typeface="Corbel"/>
            </a:endParaRPr>
          </a:p>
        </p:txBody>
      </p:sp>
      <p:pic>
        <p:nvPicPr>
          <p:cNvPr id="13" name="Picture 2" descr="A man in sunglasses looks out of a dilapidated cabin in the mountains"/>
          <p:cNvPicPr>
            <a:picLocks noGrp="1" noChangeAspect="1" noChangeArrowheads="1"/>
          </p:cNvPicPr>
          <p:nvPr>
            <p:ph type="pic" sz="quarter" idx="51"/>
          </p:nvPr>
        </p:nvPicPr>
        <p:blipFill>
          <a:blip r:embed="rId4" cstate="print">
            <a:extLst>
              <a:ext uri="{28A0092B-C50C-407E-A947-70E740481C1C}">
                <a14:useLocalDpi xmlns:a14="http://schemas.microsoft.com/office/drawing/2010/main" val="0"/>
              </a:ext>
            </a:extLst>
          </a:blip>
          <a:srcRect l="9971" r="9971"/>
          <a:stretch>
            <a:fillRect/>
          </a:stretch>
        </p:blipFill>
        <p:spPr bwMode="auto">
          <a:prstGeom prst="ellipse">
            <a:avLst/>
          </a:prstGeom>
          <a:noFill/>
          <a:extLst>
            <a:ext uri="{909E8E84-426E-40DD-AFC4-6F175D3DCCD1}">
              <a14:hiddenFill xmlns:a14="http://schemas.microsoft.com/office/drawing/2010/main">
                <a:solidFill>
                  <a:srgbClr val="FFFFFF"/>
                </a:solidFill>
              </a14:hiddenFill>
            </a:ext>
          </a:extLst>
        </p:spPr>
      </p:pic>
      <p:pic>
        <p:nvPicPr>
          <p:cNvPr id="15" name="Picture 4" descr="https://images.unsplash.com/photo-1524192698664-98b8f3f927e2?ixlib=rb-0.3.5&amp;ixid=eyJhcHBfaWQiOjEyMDd9&amp;s=909b35f51e4d8a8f26cf05b643b45599&amp;dpr=1&amp;auto=format&amp;fit=crop&amp;w=1000&amp;q=80&amp;cs=tinysrgb"/>
          <p:cNvPicPr>
            <a:picLocks noGrp="1" noChangeAspect="1" noChangeArrowheads="1"/>
          </p:cNvPicPr>
          <p:nvPr>
            <p:ph type="pic" sz="quarter" idx="52"/>
          </p:nvPr>
        </p:nvPicPr>
        <p:blipFill>
          <a:blip r:embed="rId5" cstate="print">
            <a:extLst>
              <a:ext uri="{28A0092B-C50C-407E-A947-70E740481C1C}">
                <a14:useLocalDpi xmlns:a14="http://schemas.microsoft.com/office/drawing/2010/main" val="0"/>
              </a:ext>
            </a:extLst>
          </a:blip>
          <a:srcRect l="16686" r="16686"/>
          <a:stretch>
            <a:fillRect/>
          </a:stretch>
        </p:blipFill>
        <p:spPr bwMode="auto">
          <a:prstGeom prst="ellipse">
            <a:avLst/>
          </a:prstGeom>
          <a:noFill/>
          <a:extLst>
            <a:ext uri="{909E8E84-426E-40DD-AFC4-6F175D3DCCD1}">
              <a14:hiddenFill xmlns:a14="http://schemas.microsoft.com/office/drawing/2010/main">
                <a:solidFill>
                  <a:srgbClr val="FFFFFF"/>
                </a:solidFill>
              </a14:hiddenFill>
            </a:ext>
          </a:extLst>
        </p:spPr>
      </p:pic>
      <p:pic>
        <p:nvPicPr>
          <p:cNvPr id="17" name="Picture 2" descr="Turtle, Tortoise, Swim, Sea Turtle, Creature, Ocean"/>
          <p:cNvPicPr>
            <a:picLocks noGrp="1" noChangeAspect="1" noChangeArrowheads="1"/>
          </p:cNvPicPr>
          <p:nvPr>
            <p:ph type="pic" sz="quarter" idx="53"/>
          </p:nvPr>
        </p:nvPicPr>
        <p:blipFill>
          <a:blip r:embed="rId6" cstate="print">
            <a:extLst>
              <a:ext uri="{28A0092B-C50C-407E-A947-70E740481C1C}">
                <a14:useLocalDpi xmlns:a14="http://schemas.microsoft.com/office/drawing/2010/main" val="0"/>
              </a:ext>
            </a:extLst>
          </a:blip>
          <a:srcRect l="18784" r="18784"/>
          <a:stretch>
            <a:fillRect/>
          </a:stretch>
        </p:blipFill>
        <p:spPr bwMode="auto">
          <a:xfrm>
            <a:off x="7454900" y="1815145"/>
            <a:ext cx="1462088" cy="1463675"/>
          </a:xfrm>
          <a:prstGeom prst="ellipse">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4722381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p:cNvPicPr>
            <a:picLocks noGrp="1" noChangeAspect="1"/>
          </p:cNvPicPr>
          <p:nvPr>
            <p:ph type="pic" sz="quarter" idx="10"/>
          </p:nvPr>
        </p:nvPicPr>
        <p:blipFill>
          <a:blip r:embed="rId4"/>
          <a:srcRect t="21301" b="21301"/>
          <a:stretch>
            <a:fillRect/>
          </a:stretch>
        </p:blipFill>
        <p:spPr/>
      </p:pic>
      <p:sp>
        <p:nvSpPr>
          <p:cNvPr id="9" name="Rectangle 8"/>
          <p:cNvSpPr/>
          <p:nvPr/>
        </p:nvSpPr>
        <p:spPr>
          <a:xfrm>
            <a:off x="6140165" y="-2781"/>
            <a:ext cx="6064020" cy="6863561"/>
          </a:xfrm>
          <a:prstGeom prst="rect">
            <a:avLst/>
          </a:prstGeom>
          <a:solidFill>
            <a:schemeClr val="accent3">
              <a:alpha val="92000"/>
            </a:schemeClr>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a:p>
        </p:txBody>
      </p:sp>
      <p:sp>
        <p:nvSpPr>
          <p:cNvPr id="6" name="Text Placeholder 1"/>
          <p:cNvSpPr txBox="1">
            <a:spLocks/>
          </p:cNvSpPr>
          <p:nvPr/>
        </p:nvSpPr>
        <p:spPr>
          <a:xfrm>
            <a:off x="6500554" y="690465"/>
            <a:ext cx="4885262" cy="3515775"/>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CA" sz="1800" dirty="0">
                <a:solidFill>
                  <a:schemeClr val="bg1"/>
                </a:solidFill>
              </a:rPr>
              <a:t>After a long day of classes for your program, you decide to relax by spending some time in the hotel’s sauna. You are tired and it is late, so you leave your room quietly without your phone so as not to disturb your roommates nearby. You have never been in a sauna before, but eventually you manage to turn it on and relax. After what you believe is an hour, you gather your belongings and attempt to open the door. You realise it is locked and you cannot get out. It is unlikely anyone will use the sauna until morning. </a:t>
            </a:r>
          </a:p>
        </p:txBody>
      </p:sp>
      <p:cxnSp>
        <p:nvCxnSpPr>
          <p:cNvPr id="10" name="Straight Connector 9"/>
          <p:cNvCxnSpPr/>
          <p:nvPr/>
        </p:nvCxnSpPr>
        <p:spPr>
          <a:xfrm>
            <a:off x="10414320" y="562044"/>
            <a:ext cx="812956" cy="0"/>
          </a:xfrm>
          <a:prstGeom prst="line">
            <a:avLst/>
          </a:prstGeom>
          <a:ln>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8" name="Text Placeholder 1"/>
          <p:cNvSpPr txBox="1">
            <a:spLocks/>
          </p:cNvSpPr>
          <p:nvPr/>
        </p:nvSpPr>
        <p:spPr>
          <a:xfrm>
            <a:off x="6500554" y="4115412"/>
            <a:ext cx="4885262" cy="545319"/>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CA" sz="1800" b="1" u="sng" dirty="0" smtClean="0">
                <a:solidFill>
                  <a:schemeClr val="bg1"/>
                </a:solidFill>
              </a:rPr>
              <a:t>What should you have done to prevent this scenario?</a:t>
            </a:r>
            <a:endParaRPr lang="en-CA" sz="1800" b="1" u="sng" dirty="0">
              <a:solidFill>
                <a:schemeClr val="bg1"/>
              </a:solidFill>
            </a:endParaRPr>
          </a:p>
        </p:txBody>
      </p:sp>
      <p:sp>
        <p:nvSpPr>
          <p:cNvPr id="11" name="Text Placeholder 1"/>
          <p:cNvSpPr txBox="1">
            <a:spLocks/>
          </p:cNvSpPr>
          <p:nvPr/>
        </p:nvSpPr>
        <p:spPr>
          <a:xfrm>
            <a:off x="6500554" y="4838008"/>
            <a:ext cx="4885262" cy="1022465"/>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r">
              <a:buNone/>
            </a:pPr>
            <a:r>
              <a:rPr lang="en-CA" sz="1800" dirty="0" smtClean="0">
                <a:solidFill>
                  <a:schemeClr val="bg1"/>
                </a:solidFill>
              </a:rPr>
              <a:t>Let others know where you will be and when they should expect you back, if you can’t bring a communication device with you (i.e. phone). </a:t>
            </a:r>
            <a:endParaRPr lang="en-CA" sz="1800" dirty="0">
              <a:solidFill>
                <a:schemeClr val="bg1"/>
              </a:solidFill>
            </a:endParaRPr>
          </a:p>
        </p:txBody>
      </p:sp>
    </p:spTree>
    <p:custDataLst>
      <p:tags r:id="rId1"/>
    </p:custDataLst>
    <p:extLst>
      <p:ext uri="{BB962C8B-B14F-4D97-AF65-F5344CB8AC3E}">
        <p14:creationId xmlns:p14="http://schemas.microsoft.com/office/powerpoint/2010/main" val="32038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 name="Picture Placeholder 54"/>
          <p:cNvPicPr>
            <a:picLocks noGrp="1" noChangeAspect="1"/>
          </p:cNvPicPr>
          <p:nvPr>
            <p:ph type="pic" sz="quarter" idx="51"/>
          </p:nvPr>
        </p:nvPicPr>
        <p:blipFill>
          <a:blip r:embed="rId4"/>
          <a:srcRect l="16643" r="16643"/>
          <a:stretch>
            <a:fillRect/>
          </a:stretch>
        </p:blipFill>
        <p:spPr/>
      </p:pic>
      <p:sp>
        <p:nvSpPr>
          <p:cNvPr id="5" name="Title 4"/>
          <p:cNvSpPr>
            <a:spLocks noGrp="1"/>
          </p:cNvSpPr>
          <p:nvPr>
            <p:ph type="title"/>
          </p:nvPr>
        </p:nvSpPr>
        <p:spPr/>
        <p:txBody>
          <a:bodyPr/>
          <a:lstStyle/>
          <a:p>
            <a:r>
              <a:rPr lang="en-US" dirty="0" smtClean="0"/>
              <a:t>2.0  Your Destination</a:t>
            </a:r>
            <a:endParaRPr lang="en-US" dirty="0"/>
          </a:p>
        </p:txBody>
      </p:sp>
      <p:sp>
        <p:nvSpPr>
          <p:cNvPr id="6" name="Text Placeholder 1"/>
          <p:cNvSpPr txBox="1">
            <a:spLocks/>
          </p:cNvSpPr>
          <p:nvPr/>
        </p:nvSpPr>
        <p:spPr>
          <a:xfrm>
            <a:off x="1489510" y="4543685"/>
            <a:ext cx="9228666" cy="1249090"/>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buNone/>
              <a:defRPr/>
            </a:pPr>
            <a:r>
              <a:rPr lang="en-US" sz="2099" dirty="0" smtClean="0">
                <a:solidFill>
                  <a:schemeClr val="bg1">
                    <a:lumMod val="50000"/>
                  </a:schemeClr>
                </a:solidFill>
                <a:cs typeface="Corbel"/>
              </a:rPr>
              <a:t>You can include a short blurb here.</a:t>
            </a:r>
            <a:endParaRPr lang="en-US" sz="2099" dirty="0">
              <a:solidFill>
                <a:schemeClr val="bg1">
                  <a:lumMod val="50000"/>
                </a:schemeClr>
              </a:solidFill>
              <a:cs typeface="Corbel"/>
            </a:endParaRPr>
          </a:p>
        </p:txBody>
      </p:sp>
      <p:pic>
        <p:nvPicPr>
          <p:cNvPr id="7" name="Picture Placeholder 6"/>
          <p:cNvPicPr>
            <a:picLocks noGrp="1" noChangeAspect="1"/>
          </p:cNvPicPr>
          <p:nvPr>
            <p:ph type="pic" sz="quarter" idx="52"/>
          </p:nvPr>
        </p:nvPicPr>
        <p:blipFill>
          <a:blip r:embed="rId5" cstate="print">
            <a:extLst>
              <a:ext uri="{28A0092B-C50C-407E-A947-70E740481C1C}">
                <a14:useLocalDpi xmlns:a14="http://schemas.microsoft.com/office/drawing/2010/main" val="0"/>
              </a:ext>
            </a:extLst>
          </a:blip>
          <a:srcRect t="11464" b="11464"/>
          <a:stretch>
            <a:fillRect/>
          </a:stretch>
        </p:blipFill>
        <p:spPr/>
      </p:pic>
      <p:pic>
        <p:nvPicPr>
          <p:cNvPr id="13" name="Picture 4" descr="https://images.unsplash.com/photo-1526682847805-721837c3f83b?ixlib=rb-0.3.5&amp;ixid=eyJhcHBfaWQiOjEyMDd9&amp;s=fb6d8e868b1d6056f59cebc6804cdc6b&amp;dpr=1&amp;auto=format&amp;fit=crop&amp;w=1000&amp;q=80&amp;cs=tinysrgb"/>
          <p:cNvPicPr>
            <a:picLocks noGrp="1" noChangeAspect="1" noChangeArrowheads="1"/>
          </p:cNvPicPr>
          <p:nvPr>
            <p:ph type="pic" sz="quarter" idx="53"/>
          </p:nvPr>
        </p:nvPicPr>
        <p:blipFill>
          <a:blip r:embed="rId6" cstate="print">
            <a:extLst>
              <a:ext uri="{28A0092B-C50C-407E-A947-70E740481C1C}">
                <a14:useLocalDpi xmlns:a14="http://schemas.microsoft.com/office/drawing/2010/main" val="0"/>
              </a:ext>
            </a:extLst>
          </a:blip>
          <a:srcRect t="16630" b="16630"/>
          <a:stretch>
            <a:fillRect/>
          </a:stretch>
        </p:blipFill>
        <p:spPr bwMode="auto">
          <a:prstGeom prst="ellipse">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8982465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217355" y="1786"/>
            <a:ext cx="3520846" cy="686278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91" tIns="60945" rIns="121891" bIns="60945" rtlCol="0" anchor="ctr"/>
          <a:lstStyle/>
          <a:p>
            <a:pPr algn="ctr"/>
            <a:endParaRPr lang="en-US" sz="2399"/>
          </a:p>
        </p:txBody>
      </p:sp>
      <p:sp>
        <p:nvSpPr>
          <p:cNvPr id="2" name="Title 1"/>
          <p:cNvSpPr>
            <a:spLocks noGrp="1"/>
          </p:cNvSpPr>
          <p:nvPr>
            <p:ph type="title"/>
          </p:nvPr>
        </p:nvSpPr>
        <p:spPr/>
        <p:txBody>
          <a:bodyPr/>
          <a:lstStyle/>
          <a:p>
            <a:r>
              <a:rPr lang="en-US" altLang="en-US" dirty="0" smtClean="0">
                <a:sym typeface="CabinSketch Bold" charset="0"/>
              </a:rPr>
              <a:t>Your Destination</a:t>
            </a:r>
            <a:endParaRPr lang="en-US" dirty="0"/>
          </a:p>
        </p:txBody>
      </p:sp>
      <p:sp>
        <p:nvSpPr>
          <p:cNvPr id="45" name="Text Placeholder 1"/>
          <p:cNvSpPr txBox="1">
            <a:spLocks/>
          </p:cNvSpPr>
          <p:nvPr/>
        </p:nvSpPr>
        <p:spPr>
          <a:xfrm>
            <a:off x="673273" y="1033272"/>
            <a:ext cx="6928836" cy="1174412"/>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2100" i="1" dirty="0" smtClean="0">
                <a:solidFill>
                  <a:schemeClr val="bg1">
                    <a:lumMod val="65000"/>
                  </a:schemeClr>
                </a:solidFill>
                <a:cs typeface="Corbel"/>
              </a:rPr>
              <a:t>Input essential and useful information regarding your destination/s here. You may want to include photos or pictures of the destination on the following slides. </a:t>
            </a:r>
            <a:endParaRPr lang="en-US" sz="2100" i="1" dirty="0">
              <a:solidFill>
                <a:schemeClr val="bg1">
                  <a:lumMod val="65000"/>
                </a:schemeClr>
              </a:solidFill>
              <a:cs typeface="Corbel"/>
            </a:endParaRPr>
          </a:p>
        </p:txBody>
      </p:sp>
      <p:cxnSp>
        <p:nvCxnSpPr>
          <p:cNvPr id="5" name="Straight Connector 4"/>
          <p:cNvCxnSpPr/>
          <p:nvPr/>
        </p:nvCxnSpPr>
        <p:spPr>
          <a:xfrm>
            <a:off x="3888630" y="2849107"/>
            <a:ext cx="0" cy="3045629"/>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7" name="Text Placeholder 1"/>
          <p:cNvSpPr txBox="1">
            <a:spLocks/>
          </p:cNvSpPr>
          <p:nvPr/>
        </p:nvSpPr>
        <p:spPr>
          <a:xfrm>
            <a:off x="676656" y="2849105"/>
            <a:ext cx="2834640" cy="359813"/>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899" b="1" dirty="0" smtClean="0">
                <a:solidFill>
                  <a:schemeClr val="tx1">
                    <a:lumMod val="75000"/>
                    <a:lumOff val="25000"/>
                  </a:schemeClr>
                </a:solidFill>
                <a:latin typeface="+mj-lt"/>
                <a:cs typeface="Source Sans Pro"/>
              </a:rPr>
              <a:t>The country</a:t>
            </a:r>
            <a:endParaRPr lang="en-US" sz="1899" b="1" dirty="0">
              <a:solidFill>
                <a:schemeClr val="tx1">
                  <a:lumMod val="75000"/>
                  <a:lumOff val="25000"/>
                </a:schemeClr>
              </a:solidFill>
              <a:latin typeface="+mj-lt"/>
              <a:cs typeface="Source Sans Pro"/>
            </a:endParaRPr>
          </a:p>
        </p:txBody>
      </p:sp>
      <p:sp>
        <p:nvSpPr>
          <p:cNvPr id="8" name="Text Placeholder 1"/>
          <p:cNvSpPr txBox="1">
            <a:spLocks/>
          </p:cNvSpPr>
          <p:nvPr/>
        </p:nvSpPr>
        <p:spPr>
          <a:xfrm>
            <a:off x="676656" y="3150697"/>
            <a:ext cx="2834640" cy="359813"/>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99" dirty="0">
                <a:solidFill>
                  <a:schemeClr val="bg1">
                    <a:lumMod val="65000"/>
                  </a:schemeClr>
                </a:solidFill>
                <a:cs typeface="Corbel"/>
              </a:rPr>
              <a:t>-Subtitle-</a:t>
            </a:r>
          </a:p>
        </p:txBody>
      </p:sp>
      <p:sp>
        <p:nvSpPr>
          <p:cNvPr id="10" name="Text Placeholder 1"/>
          <p:cNvSpPr txBox="1">
            <a:spLocks/>
          </p:cNvSpPr>
          <p:nvPr/>
        </p:nvSpPr>
        <p:spPr>
          <a:xfrm>
            <a:off x="4404160" y="2849105"/>
            <a:ext cx="2834640" cy="359813"/>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900" b="1" dirty="0" smtClean="0">
                <a:solidFill>
                  <a:schemeClr val="tx1">
                    <a:lumMod val="75000"/>
                    <a:lumOff val="25000"/>
                  </a:schemeClr>
                </a:solidFill>
                <a:latin typeface="+mj-lt"/>
                <a:cs typeface="Source Sans Pro"/>
              </a:rPr>
              <a:t>The city/</a:t>
            </a:r>
            <a:r>
              <a:rPr lang="en-US" sz="1900" b="1" dirty="0" err="1" smtClean="0">
                <a:solidFill>
                  <a:schemeClr val="tx1">
                    <a:lumMod val="75000"/>
                    <a:lumOff val="25000"/>
                  </a:schemeClr>
                </a:solidFill>
                <a:latin typeface="+mj-lt"/>
                <a:cs typeface="Source Sans Pro"/>
              </a:rPr>
              <a:t>ies</a:t>
            </a:r>
            <a:endParaRPr lang="en-US" sz="1900" b="1" dirty="0">
              <a:solidFill>
                <a:schemeClr val="tx1">
                  <a:lumMod val="75000"/>
                  <a:lumOff val="25000"/>
                </a:schemeClr>
              </a:solidFill>
              <a:latin typeface="+mj-lt"/>
              <a:cs typeface="Source Sans Pro"/>
            </a:endParaRPr>
          </a:p>
        </p:txBody>
      </p:sp>
      <p:sp>
        <p:nvSpPr>
          <p:cNvPr id="11" name="Text Placeholder 1"/>
          <p:cNvSpPr txBox="1">
            <a:spLocks/>
          </p:cNvSpPr>
          <p:nvPr/>
        </p:nvSpPr>
        <p:spPr>
          <a:xfrm>
            <a:off x="4404160" y="3150697"/>
            <a:ext cx="2834640" cy="359813"/>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99" dirty="0">
                <a:solidFill>
                  <a:schemeClr val="bg1">
                    <a:lumMod val="65000"/>
                  </a:schemeClr>
                </a:solidFill>
                <a:cs typeface="Corbel"/>
              </a:rPr>
              <a:t>-Subtitle-</a:t>
            </a:r>
          </a:p>
        </p:txBody>
      </p:sp>
      <p:sp>
        <p:nvSpPr>
          <p:cNvPr id="28" name="Oval 27"/>
          <p:cNvSpPr>
            <a:spLocks noChangeAspect="1"/>
          </p:cNvSpPr>
          <p:nvPr/>
        </p:nvSpPr>
        <p:spPr>
          <a:xfrm>
            <a:off x="8632695" y="479077"/>
            <a:ext cx="822960" cy="82296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Freeform 265"/>
          <p:cNvSpPr>
            <a:spLocks noEditPoints="1"/>
          </p:cNvSpPr>
          <p:nvPr/>
        </p:nvSpPr>
        <p:spPr bwMode="auto">
          <a:xfrm>
            <a:off x="8900902" y="699504"/>
            <a:ext cx="286546" cy="340685"/>
          </a:xfrm>
          <a:custGeom>
            <a:avLst/>
            <a:gdLst>
              <a:gd name="T0" fmla="*/ 211 w 217"/>
              <a:gd name="T1" fmla="*/ 31 h 258"/>
              <a:gd name="T2" fmla="*/ 187 w 217"/>
              <a:gd name="T3" fmla="*/ 31 h 258"/>
              <a:gd name="T4" fmla="*/ 187 w 217"/>
              <a:gd name="T5" fmla="*/ 18 h 258"/>
              <a:gd name="T6" fmla="*/ 169 w 217"/>
              <a:gd name="T7" fmla="*/ 0 h 258"/>
              <a:gd name="T8" fmla="*/ 151 w 217"/>
              <a:gd name="T9" fmla="*/ 18 h 258"/>
              <a:gd name="T10" fmla="*/ 151 w 217"/>
              <a:gd name="T11" fmla="*/ 31 h 258"/>
              <a:gd name="T12" fmla="*/ 126 w 217"/>
              <a:gd name="T13" fmla="*/ 31 h 258"/>
              <a:gd name="T14" fmla="*/ 126 w 217"/>
              <a:gd name="T15" fmla="*/ 18 h 258"/>
              <a:gd name="T16" fmla="*/ 108 w 217"/>
              <a:gd name="T17" fmla="*/ 0 h 258"/>
              <a:gd name="T18" fmla="*/ 90 w 217"/>
              <a:gd name="T19" fmla="*/ 18 h 258"/>
              <a:gd name="T20" fmla="*/ 90 w 217"/>
              <a:gd name="T21" fmla="*/ 31 h 258"/>
              <a:gd name="T22" fmla="*/ 65 w 217"/>
              <a:gd name="T23" fmla="*/ 31 h 258"/>
              <a:gd name="T24" fmla="*/ 65 w 217"/>
              <a:gd name="T25" fmla="*/ 18 h 258"/>
              <a:gd name="T26" fmla="*/ 47 w 217"/>
              <a:gd name="T27" fmla="*/ 0 h 258"/>
              <a:gd name="T28" fmla="*/ 29 w 217"/>
              <a:gd name="T29" fmla="*/ 18 h 258"/>
              <a:gd name="T30" fmla="*/ 29 w 217"/>
              <a:gd name="T31" fmla="*/ 31 h 258"/>
              <a:gd name="T32" fmla="*/ 6 w 217"/>
              <a:gd name="T33" fmla="*/ 31 h 258"/>
              <a:gd name="T34" fmla="*/ 0 w 217"/>
              <a:gd name="T35" fmla="*/ 37 h 258"/>
              <a:gd name="T36" fmla="*/ 0 w 217"/>
              <a:gd name="T37" fmla="*/ 252 h 258"/>
              <a:gd name="T38" fmla="*/ 6 w 217"/>
              <a:gd name="T39" fmla="*/ 258 h 258"/>
              <a:gd name="T40" fmla="*/ 211 w 217"/>
              <a:gd name="T41" fmla="*/ 258 h 258"/>
              <a:gd name="T42" fmla="*/ 217 w 217"/>
              <a:gd name="T43" fmla="*/ 252 h 258"/>
              <a:gd name="T44" fmla="*/ 217 w 217"/>
              <a:gd name="T45" fmla="*/ 37 h 258"/>
              <a:gd name="T46" fmla="*/ 211 w 217"/>
              <a:gd name="T47" fmla="*/ 31 h 258"/>
              <a:gd name="T48" fmla="*/ 170 w 217"/>
              <a:gd name="T49" fmla="*/ 205 h 258"/>
              <a:gd name="T50" fmla="*/ 47 w 217"/>
              <a:gd name="T51" fmla="*/ 205 h 258"/>
              <a:gd name="T52" fmla="*/ 47 w 217"/>
              <a:gd name="T53" fmla="*/ 185 h 258"/>
              <a:gd name="T54" fmla="*/ 170 w 217"/>
              <a:gd name="T55" fmla="*/ 185 h 258"/>
              <a:gd name="T56" fmla="*/ 170 w 217"/>
              <a:gd name="T57" fmla="*/ 205 h 258"/>
              <a:gd name="T58" fmla="*/ 170 w 217"/>
              <a:gd name="T59" fmla="*/ 157 h 258"/>
              <a:gd name="T60" fmla="*/ 47 w 217"/>
              <a:gd name="T61" fmla="*/ 157 h 258"/>
              <a:gd name="T62" fmla="*/ 47 w 217"/>
              <a:gd name="T63" fmla="*/ 137 h 258"/>
              <a:gd name="T64" fmla="*/ 170 w 217"/>
              <a:gd name="T65" fmla="*/ 137 h 258"/>
              <a:gd name="T66" fmla="*/ 170 w 217"/>
              <a:gd name="T67" fmla="*/ 157 h 258"/>
              <a:gd name="T68" fmla="*/ 170 w 217"/>
              <a:gd name="T69" fmla="*/ 108 h 258"/>
              <a:gd name="T70" fmla="*/ 47 w 217"/>
              <a:gd name="T71" fmla="*/ 108 h 258"/>
              <a:gd name="T72" fmla="*/ 47 w 217"/>
              <a:gd name="T73" fmla="*/ 88 h 258"/>
              <a:gd name="T74" fmla="*/ 170 w 217"/>
              <a:gd name="T75" fmla="*/ 88 h 258"/>
              <a:gd name="T76" fmla="*/ 170 w 217"/>
              <a:gd name="T77" fmla="*/ 108 h 2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17" h="258">
                <a:moveTo>
                  <a:pt x="211" y="31"/>
                </a:moveTo>
                <a:cubicBezTo>
                  <a:pt x="187" y="31"/>
                  <a:pt x="187" y="31"/>
                  <a:pt x="187" y="31"/>
                </a:cubicBezTo>
                <a:cubicBezTo>
                  <a:pt x="187" y="18"/>
                  <a:pt x="187" y="18"/>
                  <a:pt x="187" y="18"/>
                </a:cubicBezTo>
                <a:cubicBezTo>
                  <a:pt x="187" y="8"/>
                  <a:pt x="179" y="0"/>
                  <a:pt x="169" y="0"/>
                </a:cubicBezTo>
                <a:cubicBezTo>
                  <a:pt x="159" y="0"/>
                  <a:pt x="151" y="8"/>
                  <a:pt x="151" y="18"/>
                </a:cubicBezTo>
                <a:cubicBezTo>
                  <a:pt x="151" y="31"/>
                  <a:pt x="151" y="31"/>
                  <a:pt x="151" y="31"/>
                </a:cubicBezTo>
                <a:cubicBezTo>
                  <a:pt x="126" y="31"/>
                  <a:pt x="126" y="31"/>
                  <a:pt x="126" y="31"/>
                </a:cubicBezTo>
                <a:cubicBezTo>
                  <a:pt x="126" y="18"/>
                  <a:pt x="126" y="18"/>
                  <a:pt x="126" y="18"/>
                </a:cubicBezTo>
                <a:cubicBezTo>
                  <a:pt x="126" y="8"/>
                  <a:pt x="118" y="0"/>
                  <a:pt x="108" y="0"/>
                </a:cubicBezTo>
                <a:cubicBezTo>
                  <a:pt x="98" y="0"/>
                  <a:pt x="90" y="8"/>
                  <a:pt x="90" y="18"/>
                </a:cubicBezTo>
                <a:cubicBezTo>
                  <a:pt x="90" y="31"/>
                  <a:pt x="90" y="31"/>
                  <a:pt x="90" y="31"/>
                </a:cubicBezTo>
                <a:cubicBezTo>
                  <a:pt x="65" y="31"/>
                  <a:pt x="65" y="31"/>
                  <a:pt x="65" y="31"/>
                </a:cubicBezTo>
                <a:cubicBezTo>
                  <a:pt x="65" y="18"/>
                  <a:pt x="65" y="18"/>
                  <a:pt x="65" y="18"/>
                </a:cubicBezTo>
                <a:cubicBezTo>
                  <a:pt x="65" y="8"/>
                  <a:pt x="57" y="0"/>
                  <a:pt x="47" y="0"/>
                </a:cubicBezTo>
                <a:cubicBezTo>
                  <a:pt x="37" y="0"/>
                  <a:pt x="29" y="8"/>
                  <a:pt x="29" y="18"/>
                </a:cubicBezTo>
                <a:cubicBezTo>
                  <a:pt x="29" y="31"/>
                  <a:pt x="29" y="31"/>
                  <a:pt x="29" y="31"/>
                </a:cubicBezTo>
                <a:cubicBezTo>
                  <a:pt x="6" y="31"/>
                  <a:pt x="6" y="31"/>
                  <a:pt x="6" y="31"/>
                </a:cubicBezTo>
                <a:cubicBezTo>
                  <a:pt x="2" y="31"/>
                  <a:pt x="0" y="33"/>
                  <a:pt x="0" y="37"/>
                </a:cubicBezTo>
                <a:cubicBezTo>
                  <a:pt x="0" y="252"/>
                  <a:pt x="0" y="252"/>
                  <a:pt x="0" y="252"/>
                </a:cubicBezTo>
                <a:cubicBezTo>
                  <a:pt x="0" y="255"/>
                  <a:pt x="2" y="258"/>
                  <a:pt x="6" y="258"/>
                </a:cubicBezTo>
                <a:cubicBezTo>
                  <a:pt x="211" y="258"/>
                  <a:pt x="211" y="258"/>
                  <a:pt x="211" y="258"/>
                </a:cubicBezTo>
                <a:cubicBezTo>
                  <a:pt x="214" y="258"/>
                  <a:pt x="217" y="255"/>
                  <a:pt x="217" y="252"/>
                </a:cubicBezTo>
                <a:cubicBezTo>
                  <a:pt x="217" y="37"/>
                  <a:pt x="217" y="37"/>
                  <a:pt x="217" y="37"/>
                </a:cubicBezTo>
                <a:cubicBezTo>
                  <a:pt x="217" y="33"/>
                  <a:pt x="214" y="31"/>
                  <a:pt x="211" y="31"/>
                </a:cubicBezTo>
                <a:close/>
                <a:moveTo>
                  <a:pt x="170" y="205"/>
                </a:moveTo>
                <a:cubicBezTo>
                  <a:pt x="47" y="205"/>
                  <a:pt x="47" y="205"/>
                  <a:pt x="47" y="205"/>
                </a:cubicBezTo>
                <a:cubicBezTo>
                  <a:pt x="47" y="185"/>
                  <a:pt x="47" y="185"/>
                  <a:pt x="47" y="185"/>
                </a:cubicBezTo>
                <a:cubicBezTo>
                  <a:pt x="170" y="185"/>
                  <a:pt x="170" y="185"/>
                  <a:pt x="170" y="185"/>
                </a:cubicBezTo>
                <a:lnTo>
                  <a:pt x="170" y="205"/>
                </a:lnTo>
                <a:close/>
                <a:moveTo>
                  <a:pt x="170" y="157"/>
                </a:moveTo>
                <a:cubicBezTo>
                  <a:pt x="47" y="157"/>
                  <a:pt x="47" y="157"/>
                  <a:pt x="47" y="157"/>
                </a:cubicBezTo>
                <a:cubicBezTo>
                  <a:pt x="47" y="137"/>
                  <a:pt x="47" y="137"/>
                  <a:pt x="47" y="137"/>
                </a:cubicBezTo>
                <a:cubicBezTo>
                  <a:pt x="170" y="137"/>
                  <a:pt x="170" y="137"/>
                  <a:pt x="170" y="137"/>
                </a:cubicBezTo>
                <a:lnTo>
                  <a:pt x="170" y="157"/>
                </a:lnTo>
                <a:close/>
                <a:moveTo>
                  <a:pt x="170" y="108"/>
                </a:moveTo>
                <a:cubicBezTo>
                  <a:pt x="47" y="108"/>
                  <a:pt x="47" y="108"/>
                  <a:pt x="47" y="108"/>
                </a:cubicBezTo>
                <a:cubicBezTo>
                  <a:pt x="47" y="88"/>
                  <a:pt x="47" y="88"/>
                  <a:pt x="47" y="88"/>
                </a:cubicBezTo>
                <a:cubicBezTo>
                  <a:pt x="170" y="88"/>
                  <a:pt x="170" y="88"/>
                  <a:pt x="170" y="88"/>
                </a:cubicBezTo>
                <a:lnTo>
                  <a:pt x="170" y="108"/>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dirty="0">
              <a:latin typeface="Calibri"/>
            </a:endParaRPr>
          </a:p>
        </p:txBody>
      </p:sp>
      <p:sp>
        <p:nvSpPr>
          <p:cNvPr id="37" name="Oval 36"/>
          <p:cNvSpPr>
            <a:spLocks noChangeAspect="1"/>
          </p:cNvSpPr>
          <p:nvPr/>
        </p:nvSpPr>
        <p:spPr>
          <a:xfrm>
            <a:off x="8632695" y="3791947"/>
            <a:ext cx="822960" cy="822960"/>
          </a:xfrm>
          <a:prstGeom prst="ellipse">
            <a:avLst/>
          </a:prstGeom>
          <a:solidFill>
            <a:schemeClr val="accent2">
              <a:lumMod val="7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676656" y="3601374"/>
            <a:ext cx="2834640" cy="2875625"/>
          </a:xfrm>
          <a:prstGeom prst="rect">
            <a:avLst/>
          </a:prstGeom>
          <a:noFill/>
        </p:spPr>
        <p:txBody>
          <a:bodyPr wrap="square" lIns="118872" tIns="64008" rIns="118872" bIns="64008" rtlCol="0">
            <a:noAutofit/>
          </a:bodyPr>
          <a:lstStyle/>
          <a:p>
            <a:r>
              <a:rPr lang="en-US" sz="2100" dirty="0" smtClean="0">
                <a:solidFill>
                  <a:schemeClr val="bg1">
                    <a:lumMod val="50000"/>
                  </a:schemeClr>
                </a:solidFill>
                <a:cs typeface="Corbel"/>
              </a:rPr>
              <a:t>Talk about the country here, or include a photo.</a:t>
            </a:r>
            <a:endParaRPr lang="en-US" sz="2100" dirty="0">
              <a:solidFill>
                <a:schemeClr val="bg1">
                  <a:lumMod val="50000"/>
                </a:schemeClr>
              </a:solidFill>
              <a:cs typeface="Corbel"/>
            </a:endParaRPr>
          </a:p>
        </p:txBody>
      </p:sp>
      <p:sp>
        <p:nvSpPr>
          <p:cNvPr id="25" name="TextBox 24"/>
          <p:cNvSpPr txBox="1"/>
          <p:nvPr/>
        </p:nvSpPr>
        <p:spPr>
          <a:xfrm>
            <a:off x="4407408" y="3601374"/>
            <a:ext cx="2834640" cy="2875625"/>
          </a:xfrm>
          <a:prstGeom prst="rect">
            <a:avLst/>
          </a:prstGeom>
          <a:noFill/>
        </p:spPr>
        <p:txBody>
          <a:bodyPr wrap="square" lIns="118872" tIns="64008" rIns="118872" bIns="64008" rtlCol="0">
            <a:noAutofit/>
          </a:bodyPr>
          <a:lstStyle/>
          <a:p>
            <a:r>
              <a:rPr lang="en-US" sz="2100" dirty="0" smtClean="0">
                <a:solidFill>
                  <a:schemeClr val="bg1">
                    <a:lumMod val="50000"/>
                  </a:schemeClr>
                </a:solidFill>
                <a:cs typeface="Corbel"/>
              </a:rPr>
              <a:t>Talk about the city/</a:t>
            </a:r>
            <a:r>
              <a:rPr lang="en-US" sz="2100" dirty="0" err="1" smtClean="0">
                <a:solidFill>
                  <a:schemeClr val="bg1">
                    <a:lumMod val="50000"/>
                  </a:schemeClr>
                </a:solidFill>
                <a:cs typeface="Corbel"/>
              </a:rPr>
              <a:t>ies</a:t>
            </a:r>
            <a:r>
              <a:rPr lang="en-US" sz="2100" dirty="0" smtClean="0">
                <a:solidFill>
                  <a:schemeClr val="bg1">
                    <a:lumMod val="50000"/>
                  </a:schemeClr>
                </a:solidFill>
                <a:cs typeface="Corbel"/>
              </a:rPr>
              <a:t> you will visit here, or include a photo</a:t>
            </a:r>
            <a:endParaRPr lang="en-US" sz="2100" dirty="0">
              <a:solidFill>
                <a:schemeClr val="bg1">
                  <a:lumMod val="50000"/>
                </a:schemeClr>
              </a:solidFill>
              <a:cs typeface="Corbel"/>
            </a:endParaRPr>
          </a:p>
          <a:p>
            <a:endParaRPr lang="en-US" sz="2100" dirty="0">
              <a:solidFill>
                <a:schemeClr val="bg1">
                  <a:lumMod val="50000"/>
                </a:schemeClr>
              </a:solidFill>
              <a:cs typeface="Corbel"/>
            </a:endParaRPr>
          </a:p>
        </p:txBody>
      </p:sp>
      <p:sp>
        <p:nvSpPr>
          <p:cNvPr id="26" name="TextBox 25"/>
          <p:cNvSpPr txBox="1"/>
          <p:nvPr/>
        </p:nvSpPr>
        <p:spPr>
          <a:xfrm>
            <a:off x="8642980" y="1366666"/>
            <a:ext cx="2679443" cy="1690125"/>
          </a:xfrm>
          <a:prstGeom prst="rect">
            <a:avLst/>
          </a:prstGeom>
          <a:noFill/>
        </p:spPr>
        <p:txBody>
          <a:bodyPr wrap="square" rtlCol="0">
            <a:noAutofit/>
          </a:bodyPr>
          <a:lstStyle/>
          <a:p>
            <a:r>
              <a:rPr lang="en-US" sz="2100" dirty="0" smtClean="0">
                <a:solidFill>
                  <a:schemeClr val="bg1"/>
                </a:solidFill>
                <a:cs typeface="Corbel"/>
              </a:rPr>
              <a:t>You can use this section to include useful information or a fun fact or another photo.</a:t>
            </a:r>
            <a:endParaRPr lang="en-US" sz="2100" dirty="0">
              <a:solidFill>
                <a:schemeClr val="bg1"/>
              </a:solidFill>
              <a:cs typeface="Corbel"/>
            </a:endParaRPr>
          </a:p>
          <a:p>
            <a:endParaRPr lang="en-US" sz="2100" dirty="0">
              <a:solidFill>
                <a:schemeClr val="bg1">
                  <a:lumMod val="50000"/>
                </a:schemeClr>
              </a:solidFill>
              <a:cs typeface="Corbel"/>
            </a:endParaRPr>
          </a:p>
        </p:txBody>
      </p:sp>
      <p:sp>
        <p:nvSpPr>
          <p:cNvPr id="27" name="TextBox 26"/>
          <p:cNvSpPr txBox="1"/>
          <p:nvPr/>
        </p:nvSpPr>
        <p:spPr>
          <a:xfrm>
            <a:off x="8642980" y="4752467"/>
            <a:ext cx="2679443" cy="1690125"/>
          </a:xfrm>
          <a:prstGeom prst="rect">
            <a:avLst/>
          </a:prstGeom>
          <a:noFill/>
        </p:spPr>
        <p:txBody>
          <a:bodyPr wrap="square" rtlCol="0">
            <a:noAutofit/>
          </a:bodyPr>
          <a:lstStyle/>
          <a:p>
            <a:r>
              <a:rPr lang="en-US" sz="2100" dirty="0" smtClean="0">
                <a:solidFill>
                  <a:schemeClr val="bg1"/>
                </a:solidFill>
                <a:cs typeface="Corbel"/>
              </a:rPr>
              <a:t>You can use this section to include useful information or a fun fact or another photo.</a:t>
            </a:r>
            <a:endParaRPr lang="en-US" sz="2100" dirty="0">
              <a:solidFill>
                <a:schemeClr val="bg1"/>
              </a:solidFill>
              <a:cs typeface="Corbel"/>
            </a:endParaRPr>
          </a:p>
          <a:p>
            <a:endParaRPr lang="en-US" sz="2100" dirty="0">
              <a:solidFill>
                <a:schemeClr val="bg1">
                  <a:lumMod val="50000"/>
                </a:schemeClr>
              </a:solidFill>
              <a:cs typeface="Corbel"/>
            </a:endParaRPr>
          </a:p>
        </p:txBody>
      </p:sp>
      <p:sp>
        <p:nvSpPr>
          <p:cNvPr id="38" name="Freeform 204"/>
          <p:cNvSpPr>
            <a:spLocks/>
          </p:cNvSpPr>
          <p:nvPr/>
        </p:nvSpPr>
        <p:spPr bwMode="auto">
          <a:xfrm>
            <a:off x="8812278" y="4064206"/>
            <a:ext cx="463794" cy="278442"/>
          </a:xfrm>
          <a:custGeom>
            <a:avLst/>
            <a:gdLst/>
            <a:ahLst/>
            <a:cxnLst/>
            <a:rect l="l" t="t" r="r" b="b"/>
            <a:pathLst>
              <a:path w="597024" h="439796">
                <a:moveTo>
                  <a:pt x="482678" y="268275"/>
                </a:moveTo>
                <a:cubicBezTo>
                  <a:pt x="515662" y="270474"/>
                  <a:pt x="546448" y="279270"/>
                  <a:pt x="575034" y="294663"/>
                </a:cubicBezTo>
                <a:cubicBezTo>
                  <a:pt x="588228" y="301260"/>
                  <a:pt x="597024" y="316653"/>
                  <a:pt x="597024" y="332046"/>
                </a:cubicBezTo>
                <a:cubicBezTo>
                  <a:pt x="597024" y="332066"/>
                  <a:pt x="597024" y="333417"/>
                  <a:pt x="597024" y="426602"/>
                </a:cubicBezTo>
                <a:cubicBezTo>
                  <a:pt x="597024" y="433199"/>
                  <a:pt x="590427" y="439796"/>
                  <a:pt x="583830" y="439796"/>
                </a:cubicBezTo>
                <a:cubicBezTo>
                  <a:pt x="583814" y="439796"/>
                  <a:pt x="582714" y="439796"/>
                  <a:pt x="506866" y="439796"/>
                </a:cubicBezTo>
                <a:cubicBezTo>
                  <a:pt x="500270" y="439796"/>
                  <a:pt x="493673" y="433199"/>
                  <a:pt x="493673" y="426602"/>
                </a:cubicBezTo>
                <a:cubicBezTo>
                  <a:pt x="493673" y="426585"/>
                  <a:pt x="493673" y="425444"/>
                  <a:pt x="493673" y="347439"/>
                </a:cubicBezTo>
                <a:cubicBezTo>
                  <a:pt x="493673" y="327648"/>
                  <a:pt x="487076" y="305658"/>
                  <a:pt x="473882" y="290265"/>
                </a:cubicBezTo>
                <a:cubicBezTo>
                  <a:pt x="469484" y="288066"/>
                  <a:pt x="469484" y="281469"/>
                  <a:pt x="471683" y="277071"/>
                </a:cubicBezTo>
                <a:cubicBezTo>
                  <a:pt x="473882" y="272673"/>
                  <a:pt x="478280" y="268275"/>
                  <a:pt x="482678" y="268275"/>
                </a:cubicBezTo>
                <a:close/>
                <a:moveTo>
                  <a:pt x="113115" y="268275"/>
                </a:moveTo>
                <a:cubicBezTo>
                  <a:pt x="119769" y="268275"/>
                  <a:pt x="124205" y="272673"/>
                  <a:pt x="126423" y="277071"/>
                </a:cubicBezTo>
                <a:cubicBezTo>
                  <a:pt x="128641" y="281469"/>
                  <a:pt x="128641" y="288066"/>
                  <a:pt x="124205" y="290265"/>
                </a:cubicBezTo>
                <a:cubicBezTo>
                  <a:pt x="110897" y="305658"/>
                  <a:pt x="102025" y="327648"/>
                  <a:pt x="102025" y="347439"/>
                </a:cubicBezTo>
                <a:cubicBezTo>
                  <a:pt x="102025" y="347439"/>
                  <a:pt x="102025" y="347439"/>
                  <a:pt x="102025" y="426602"/>
                </a:cubicBezTo>
                <a:cubicBezTo>
                  <a:pt x="102025" y="433199"/>
                  <a:pt x="97589" y="439796"/>
                  <a:pt x="88718" y="439796"/>
                </a:cubicBezTo>
                <a:cubicBezTo>
                  <a:pt x="88718" y="439796"/>
                  <a:pt x="88718" y="439796"/>
                  <a:pt x="13307" y="439796"/>
                </a:cubicBezTo>
                <a:cubicBezTo>
                  <a:pt x="4436" y="439796"/>
                  <a:pt x="0" y="433199"/>
                  <a:pt x="0" y="426602"/>
                </a:cubicBezTo>
                <a:cubicBezTo>
                  <a:pt x="0" y="426602"/>
                  <a:pt x="0" y="426602"/>
                  <a:pt x="0" y="332046"/>
                </a:cubicBezTo>
                <a:cubicBezTo>
                  <a:pt x="0" y="316653"/>
                  <a:pt x="6654" y="301260"/>
                  <a:pt x="19961" y="294663"/>
                </a:cubicBezTo>
                <a:cubicBezTo>
                  <a:pt x="48795" y="279270"/>
                  <a:pt x="82064" y="270474"/>
                  <a:pt x="113115" y="268275"/>
                </a:cubicBezTo>
                <a:close/>
                <a:moveTo>
                  <a:pt x="297963" y="250684"/>
                </a:moveTo>
                <a:cubicBezTo>
                  <a:pt x="350738" y="250684"/>
                  <a:pt x="399116" y="270475"/>
                  <a:pt x="434299" y="305658"/>
                </a:cubicBezTo>
                <a:cubicBezTo>
                  <a:pt x="445294" y="316653"/>
                  <a:pt x="451891" y="332046"/>
                  <a:pt x="451891" y="347439"/>
                </a:cubicBezTo>
                <a:cubicBezTo>
                  <a:pt x="451891" y="347454"/>
                  <a:pt x="451891" y="348539"/>
                  <a:pt x="451891" y="426602"/>
                </a:cubicBezTo>
                <a:cubicBezTo>
                  <a:pt x="451891" y="433199"/>
                  <a:pt x="445294" y="439796"/>
                  <a:pt x="438697" y="439796"/>
                </a:cubicBezTo>
                <a:cubicBezTo>
                  <a:pt x="438667" y="439796"/>
                  <a:pt x="435831" y="439796"/>
                  <a:pt x="159427" y="439796"/>
                </a:cubicBezTo>
                <a:cubicBezTo>
                  <a:pt x="152830" y="439796"/>
                  <a:pt x="146233" y="433199"/>
                  <a:pt x="146233" y="426602"/>
                </a:cubicBezTo>
                <a:cubicBezTo>
                  <a:pt x="146233" y="426587"/>
                  <a:pt x="146233" y="425506"/>
                  <a:pt x="146233" y="347439"/>
                </a:cubicBezTo>
                <a:cubicBezTo>
                  <a:pt x="146233" y="332046"/>
                  <a:pt x="152830" y="316653"/>
                  <a:pt x="163825" y="305658"/>
                </a:cubicBezTo>
                <a:cubicBezTo>
                  <a:pt x="199008" y="270475"/>
                  <a:pt x="247386" y="250684"/>
                  <a:pt x="297963" y="250684"/>
                </a:cubicBezTo>
                <a:close/>
                <a:moveTo>
                  <a:pt x="473881" y="70368"/>
                </a:moveTo>
                <a:cubicBezTo>
                  <a:pt x="509064" y="70368"/>
                  <a:pt x="537651" y="98955"/>
                  <a:pt x="537651" y="134139"/>
                </a:cubicBezTo>
                <a:cubicBezTo>
                  <a:pt x="537651" y="134148"/>
                  <a:pt x="537651" y="134634"/>
                  <a:pt x="537651" y="160526"/>
                </a:cubicBezTo>
                <a:cubicBezTo>
                  <a:pt x="537651" y="195710"/>
                  <a:pt x="509064" y="224297"/>
                  <a:pt x="473881" y="224297"/>
                </a:cubicBezTo>
                <a:cubicBezTo>
                  <a:pt x="438698" y="224297"/>
                  <a:pt x="410111" y="195710"/>
                  <a:pt x="410111" y="160526"/>
                </a:cubicBezTo>
                <a:cubicBezTo>
                  <a:pt x="410111" y="160517"/>
                  <a:pt x="410111" y="160036"/>
                  <a:pt x="410111" y="134139"/>
                </a:cubicBezTo>
                <a:cubicBezTo>
                  <a:pt x="410111" y="98955"/>
                  <a:pt x="438698" y="70368"/>
                  <a:pt x="473881" y="70368"/>
                </a:cubicBezTo>
                <a:close/>
                <a:moveTo>
                  <a:pt x="124242" y="70368"/>
                </a:moveTo>
                <a:cubicBezTo>
                  <a:pt x="159425" y="70368"/>
                  <a:pt x="188012" y="98955"/>
                  <a:pt x="188012" y="134139"/>
                </a:cubicBezTo>
                <a:cubicBezTo>
                  <a:pt x="188012" y="134145"/>
                  <a:pt x="188012" y="134559"/>
                  <a:pt x="188012" y="160526"/>
                </a:cubicBezTo>
                <a:cubicBezTo>
                  <a:pt x="188012" y="195710"/>
                  <a:pt x="159425" y="224297"/>
                  <a:pt x="124242" y="224297"/>
                </a:cubicBezTo>
                <a:cubicBezTo>
                  <a:pt x="89058" y="224297"/>
                  <a:pt x="60472" y="195710"/>
                  <a:pt x="60472" y="160526"/>
                </a:cubicBezTo>
                <a:cubicBezTo>
                  <a:pt x="60472" y="160520"/>
                  <a:pt x="60472" y="160111"/>
                  <a:pt x="60472" y="134139"/>
                </a:cubicBezTo>
                <a:cubicBezTo>
                  <a:pt x="60472" y="98955"/>
                  <a:pt x="89058" y="70368"/>
                  <a:pt x="124242" y="70368"/>
                </a:cubicBezTo>
                <a:close/>
                <a:moveTo>
                  <a:pt x="297964" y="0"/>
                </a:moveTo>
                <a:cubicBezTo>
                  <a:pt x="346341" y="0"/>
                  <a:pt x="385923" y="37383"/>
                  <a:pt x="385923" y="85760"/>
                </a:cubicBezTo>
                <a:cubicBezTo>
                  <a:pt x="385923" y="85777"/>
                  <a:pt x="385923" y="86562"/>
                  <a:pt x="385923" y="123143"/>
                </a:cubicBezTo>
                <a:cubicBezTo>
                  <a:pt x="385923" y="171520"/>
                  <a:pt x="346341" y="208903"/>
                  <a:pt x="297964" y="208903"/>
                </a:cubicBezTo>
                <a:cubicBezTo>
                  <a:pt x="251785" y="208903"/>
                  <a:pt x="212203" y="171520"/>
                  <a:pt x="212203" y="123143"/>
                </a:cubicBezTo>
                <a:cubicBezTo>
                  <a:pt x="212203" y="123126"/>
                  <a:pt x="212203" y="122339"/>
                  <a:pt x="212203" y="85760"/>
                </a:cubicBezTo>
                <a:cubicBezTo>
                  <a:pt x="212203" y="37383"/>
                  <a:pt x="251785" y="0"/>
                  <a:pt x="297964"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a:p>
        </p:txBody>
      </p:sp>
    </p:spTree>
    <p:custDataLst>
      <p:tags r:id="rId1"/>
    </p:custDataLst>
    <p:extLst>
      <p:ext uri="{BB962C8B-B14F-4D97-AF65-F5344CB8AC3E}">
        <p14:creationId xmlns:p14="http://schemas.microsoft.com/office/powerpoint/2010/main" val="393389604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angle 30"/>
          <p:cNvSpPr/>
          <p:nvPr/>
        </p:nvSpPr>
        <p:spPr>
          <a:xfrm>
            <a:off x="-1" y="1247775"/>
            <a:ext cx="12192001" cy="134473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US" dirty="0" smtClean="0">
                <a:sym typeface="CabinSketch Bold" charset="0"/>
              </a:rPr>
              <a:t>Culture or Things to Be Aware Of</a:t>
            </a:r>
            <a:endParaRPr lang="en-US" dirty="0"/>
          </a:p>
        </p:txBody>
      </p:sp>
      <p:sp>
        <p:nvSpPr>
          <p:cNvPr id="45" name="Text Placeholder 1"/>
          <p:cNvSpPr txBox="1">
            <a:spLocks/>
          </p:cNvSpPr>
          <p:nvPr/>
        </p:nvSpPr>
        <p:spPr>
          <a:xfrm>
            <a:off x="676656" y="1548628"/>
            <a:ext cx="7562275" cy="743030"/>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defRPr/>
            </a:pPr>
            <a:r>
              <a:rPr lang="en-US" sz="2099" dirty="0" smtClean="0">
                <a:solidFill>
                  <a:schemeClr val="bg1"/>
                </a:solidFill>
                <a:cs typeface="Corbel"/>
              </a:rPr>
              <a:t>Here, you may want to list a number of cultural items students should know before they leave. There are sample headings below. </a:t>
            </a:r>
            <a:endParaRPr lang="en-US" sz="2099" dirty="0">
              <a:solidFill>
                <a:schemeClr val="bg1"/>
              </a:solidFill>
              <a:cs typeface="Corbel"/>
            </a:endParaRPr>
          </a:p>
        </p:txBody>
      </p:sp>
      <p:sp>
        <p:nvSpPr>
          <p:cNvPr id="32" name="Text Placeholder 1"/>
          <p:cNvSpPr txBox="1">
            <a:spLocks/>
          </p:cNvSpPr>
          <p:nvPr/>
        </p:nvSpPr>
        <p:spPr>
          <a:xfrm>
            <a:off x="676655" y="3008482"/>
            <a:ext cx="2532888" cy="359813"/>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99" b="1" dirty="0" smtClean="0">
                <a:solidFill>
                  <a:schemeClr val="tx1">
                    <a:lumMod val="75000"/>
                    <a:lumOff val="25000"/>
                  </a:schemeClr>
                </a:solidFill>
                <a:latin typeface="+mj-lt"/>
                <a:cs typeface="Source Sans Pro"/>
              </a:rPr>
              <a:t>How to dress</a:t>
            </a:r>
            <a:endParaRPr lang="en-US" sz="2099" b="1" dirty="0">
              <a:solidFill>
                <a:schemeClr val="tx1">
                  <a:lumMod val="75000"/>
                  <a:lumOff val="25000"/>
                </a:schemeClr>
              </a:solidFill>
              <a:latin typeface="+mj-lt"/>
              <a:cs typeface="Source Sans Pro"/>
            </a:endParaRPr>
          </a:p>
        </p:txBody>
      </p:sp>
      <p:sp>
        <p:nvSpPr>
          <p:cNvPr id="33" name="Text Placeholder 1"/>
          <p:cNvSpPr txBox="1">
            <a:spLocks/>
          </p:cNvSpPr>
          <p:nvPr/>
        </p:nvSpPr>
        <p:spPr>
          <a:xfrm>
            <a:off x="676655" y="3342158"/>
            <a:ext cx="2532888" cy="359813"/>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99" dirty="0">
                <a:solidFill>
                  <a:schemeClr val="bg1">
                    <a:lumMod val="65000"/>
                  </a:schemeClr>
                </a:solidFill>
                <a:cs typeface="Corbel"/>
              </a:rPr>
              <a:t>-Subtitle-</a:t>
            </a:r>
          </a:p>
        </p:txBody>
      </p:sp>
      <p:sp>
        <p:nvSpPr>
          <p:cNvPr id="35" name="Text Placeholder 1"/>
          <p:cNvSpPr txBox="1">
            <a:spLocks/>
          </p:cNvSpPr>
          <p:nvPr/>
        </p:nvSpPr>
        <p:spPr>
          <a:xfrm>
            <a:off x="3563554" y="3008482"/>
            <a:ext cx="2532888" cy="359813"/>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1800" b="1" dirty="0" smtClean="0">
                <a:solidFill>
                  <a:schemeClr val="tx1">
                    <a:lumMod val="75000"/>
                    <a:lumOff val="25000"/>
                  </a:schemeClr>
                </a:solidFill>
                <a:latin typeface="+mj-lt"/>
                <a:cs typeface="Source Sans Pro"/>
              </a:rPr>
              <a:t>Prepare for the weather</a:t>
            </a:r>
            <a:endParaRPr lang="en-US" sz="1800" b="1" dirty="0">
              <a:solidFill>
                <a:schemeClr val="tx1">
                  <a:lumMod val="75000"/>
                  <a:lumOff val="25000"/>
                </a:schemeClr>
              </a:solidFill>
              <a:latin typeface="+mj-lt"/>
              <a:cs typeface="Source Sans Pro"/>
            </a:endParaRPr>
          </a:p>
        </p:txBody>
      </p:sp>
      <p:sp>
        <p:nvSpPr>
          <p:cNvPr id="36" name="Text Placeholder 1"/>
          <p:cNvSpPr txBox="1">
            <a:spLocks/>
          </p:cNvSpPr>
          <p:nvPr/>
        </p:nvSpPr>
        <p:spPr>
          <a:xfrm>
            <a:off x="3563554" y="3342158"/>
            <a:ext cx="2532888" cy="359813"/>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99" dirty="0">
                <a:solidFill>
                  <a:schemeClr val="bg1">
                    <a:lumMod val="65000"/>
                  </a:schemeClr>
                </a:solidFill>
                <a:cs typeface="Corbel"/>
              </a:rPr>
              <a:t>-Subtitle-</a:t>
            </a:r>
          </a:p>
        </p:txBody>
      </p:sp>
      <p:sp>
        <p:nvSpPr>
          <p:cNvPr id="37" name="Text Placeholder 1"/>
          <p:cNvSpPr txBox="1">
            <a:spLocks/>
          </p:cNvSpPr>
          <p:nvPr/>
        </p:nvSpPr>
        <p:spPr>
          <a:xfrm>
            <a:off x="6389979" y="3008482"/>
            <a:ext cx="2532888" cy="359813"/>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99" b="1" dirty="0" smtClean="0">
                <a:solidFill>
                  <a:schemeClr val="tx1">
                    <a:lumMod val="75000"/>
                    <a:lumOff val="25000"/>
                  </a:schemeClr>
                </a:solidFill>
                <a:latin typeface="+mj-lt"/>
                <a:cs typeface="Source Sans Pro"/>
              </a:rPr>
              <a:t>How to get around</a:t>
            </a:r>
            <a:endParaRPr lang="en-US" sz="2099" b="1" dirty="0">
              <a:solidFill>
                <a:schemeClr val="tx1">
                  <a:lumMod val="75000"/>
                  <a:lumOff val="25000"/>
                </a:schemeClr>
              </a:solidFill>
              <a:latin typeface="+mj-lt"/>
              <a:cs typeface="Source Sans Pro"/>
            </a:endParaRPr>
          </a:p>
        </p:txBody>
      </p:sp>
      <p:sp>
        <p:nvSpPr>
          <p:cNvPr id="38" name="Text Placeholder 1"/>
          <p:cNvSpPr txBox="1">
            <a:spLocks/>
          </p:cNvSpPr>
          <p:nvPr/>
        </p:nvSpPr>
        <p:spPr>
          <a:xfrm>
            <a:off x="6389979" y="3342158"/>
            <a:ext cx="2532888" cy="359813"/>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99" dirty="0">
                <a:solidFill>
                  <a:schemeClr val="bg1">
                    <a:lumMod val="65000"/>
                  </a:schemeClr>
                </a:solidFill>
                <a:cs typeface="Corbel"/>
              </a:rPr>
              <a:t>-Subtitle-</a:t>
            </a:r>
          </a:p>
        </p:txBody>
      </p:sp>
      <p:sp>
        <p:nvSpPr>
          <p:cNvPr id="39" name="Text Placeholder 1"/>
          <p:cNvSpPr txBox="1">
            <a:spLocks/>
          </p:cNvSpPr>
          <p:nvPr/>
        </p:nvSpPr>
        <p:spPr>
          <a:xfrm>
            <a:off x="9216403" y="3008482"/>
            <a:ext cx="2532888" cy="359813"/>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99" b="1" dirty="0" smtClean="0">
                <a:solidFill>
                  <a:schemeClr val="tx1">
                    <a:lumMod val="75000"/>
                    <a:lumOff val="25000"/>
                  </a:schemeClr>
                </a:solidFill>
                <a:latin typeface="+mj-lt"/>
                <a:cs typeface="Source Sans Pro"/>
              </a:rPr>
              <a:t>Food!</a:t>
            </a:r>
            <a:endParaRPr lang="en-US" sz="2099" b="1" dirty="0">
              <a:solidFill>
                <a:schemeClr val="tx1">
                  <a:lumMod val="75000"/>
                  <a:lumOff val="25000"/>
                </a:schemeClr>
              </a:solidFill>
              <a:latin typeface="+mj-lt"/>
              <a:cs typeface="Source Sans Pro"/>
            </a:endParaRPr>
          </a:p>
        </p:txBody>
      </p:sp>
      <p:sp>
        <p:nvSpPr>
          <p:cNvPr id="40" name="Text Placeholder 1"/>
          <p:cNvSpPr txBox="1">
            <a:spLocks/>
          </p:cNvSpPr>
          <p:nvPr/>
        </p:nvSpPr>
        <p:spPr>
          <a:xfrm>
            <a:off x="9216403" y="3342158"/>
            <a:ext cx="2532888" cy="359813"/>
          </a:xfrm>
          <a:prstGeom prst="rect">
            <a:avLst/>
          </a:prstGeom>
        </p:spPr>
        <p:txBody>
          <a:bodyPr lIns="121891" tIns="60945" rIns="121891" bIns="60945">
            <a:noAutofit/>
          </a:bodyPr>
          <a:lstStyle>
            <a:lvl1pPr marL="342900" indent="-342900" algn="l" defTabSz="457200" rtl="0" eaLnBrk="1" latinLnBrk="0" hangingPunct="1">
              <a:spcBef>
                <a:spcPct val="20000"/>
              </a:spcBef>
              <a:buFont typeface="Arial"/>
              <a:buChar char="•"/>
              <a:defRPr sz="2400" kern="1200">
                <a:solidFill>
                  <a:srgbClr val="464D61"/>
                </a:solidFill>
                <a:latin typeface="+mn-lt"/>
                <a:ea typeface="+mn-ea"/>
                <a:cs typeface="+mn-cs"/>
              </a:defRPr>
            </a:lvl1pPr>
            <a:lvl2pPr marL="742950" indent="-285750" algn="l" defTabSz="457200" rtl="0" eaLnBrk="1" latinLnBrk="0" hangingPunct="1">
              <a:spcBef>
                <a:spcPct val="20000"/>
              </a:spcBef>
              <a:buFont typeface="Arial"/>
              <a:buChar char="–"/>
              <a:defRPr sz="2000" kern="1200">
                <a:solidFill>
                  <a:srgbClr val="464D61"/>
                </a:solidFill>
                <a:latin typeface="+mn-lt"/>
                <a:ea typeface="+mn-ea"/>
                <a:cs typeface="+mn-cs"/>
              </a:defRPr>
            </a:lvl2pPr>
            <a:lvl3pPr marL="1143000" indent="-228600" algn="l" defTabSz="457200" rtl="0" eaLnBrk="1" latinLnBrk="0" hangingPunct="1">
              <a:spcBef>
                <a:spcPct val="20000"/>
              </a:spcBef>
              <a:buFont typeface="Arial"/>
              <a:buChar char="•"/>
              <a:defRPr sz="1800" kern="1200">
                <a:solidFill>
                  <a:srgbClr val="464D61"/>
                </a:solidFill>
                <a:latin typeface="+mn-lt"/>
                <a:ea typeface="+mn-ea"/>
                <a:cs typeface="+mn-cs"/>
              </a:defRPr>
            </a:lvl3pPr>
            <a:lvl4pPr marL="1600200" indent="-228600" algn="l" defTabSz="457200" rtl="0" eaLnBrk="1" latinLnBrk="0" hangingPunct="1">
              <a:spcBef>
                <a:spcPct val="20000"/>
              </a:spcBef>
              <a:buFont typeface="Arial"/>
              <a:buChar char="–"/>
              <a:defRPr sz="1600" kern="1200">
                <a:solidFill>
                  <a:srgbClr val="464D61"/>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464D6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spcBef>
                <a:spcPts val="0"/>
              </a:spcBef>
              <a:buNone/>
            </a:pPr>
            <a:r>
              <a:rPr lang="en-US" sz="2099" dirty="0">
                <a:solidFill>
                  <a:schemeClr val="bg1">
                    <a:lumMod val="65000"/>
                  </a:schemeClr>
                </a:solidFill>
                <a:cs typeface="Corbel"/>
              </a:rPr>
              <a:t>-Subtitle-</a:t>
            </a:r>
          </a:p>
        </p:txBody>
      </p:sp>
      <p:cxnSp>
        <p:nvCxnSpPr>
          <p:cNvPr id="44" name="Straight Connector 43"/>
          <p:cNvCxnSpPr/>
          <p:nvPr/>
        </p:nvCxnSpPr>
        <p:spPr>
          <a:xfrm>
            <a:off x="3204629" y="3022523"/>
            <a:ext cx="0" cy="503734"/>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p:cNvCxnSpPr/>
          <p:nvPr/>
        </p:nvCxnSpPr>
        <p:spPr>
          <a:xfrm>
            <a:off x="6067656" y="3022523"/>
            <a:ext cx="0" cy="503717"/>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p:cNvCxnSpPr/>
          <p:nvPr/>
        </p:nvCxnSpPr>
        <p:spPr>
          <a:xfrm>
            <a:off x="8916967" y="3022523"/>
            <a:ext cx="0" cy="503738"/>
          </a:xfrm>
          <a:prstGeom prst="line">
            <a:avLst/>
          </a:prstGeom>
          <a:ln w="12700" cmpd="sng">
            <a:solidFill>
              <a:schemeClr val="bg1">
                <a:lumMod val="75000"/>
              </a:schemeClr>
            </a:solidFill>
          </a:ln>
          <a:effectLst/>
        </p:spPr>
        <p:style>
          <a:lnRef idx="2">
            <a:schemeClr val="accent1"/>
          </a:lnRef>
          <a:fillRef idx="0">
            <a:schemeClr val="accent1"/>
          </a:fillRef>
          <a:effectRef idx="1">
            <a:schemeClr val="accent1"/>
          </a:effectRef>
          <a:fontRef idx="minor">
            <a:schemeClr val="tx1"/>
          </a:fontRef>
        </p:style>
      </p:cxnSp>
      <p:sp>
        <p:nvSpPr>
          <p:cNvPr id="22" name="TextBox 21"/>
          <p:cNvSpPr txBox="1"/>
          <p:nvPr/>
        </p:nvSpPr>
        <p:spPr>
          <a:xfrm>
            <a:off x="671648" y="3738472"/>
            <a:ext cx="2532888" cy="2386584"/>
          </a:xfrm>
          <a:prstGeom prst="rect">
            <a:avLst/>
          </a:prstGeom>
          <a:noFill/>
        </p:spPr>
        <p:txBody>
          <a:bodyPr wrap="square" lIns="118872" tIns="64008" rIns="118872" bIns="64008" rtlCol="0">
            <a:noAutofit/>
          </a:bodyPr>
          <a:lstStyle/>
          <a:p>
            <a:r>
              <a:rPr lang="en-US" sz="2099" dirty="0" smtClean="0">
                <a:solidFill>
                  <a:schemeClr val="bg1">
                    <a:lumMod val="50000"/>
                  </a:schemeClr>
                </a:solidFill>
                <a:cs typeface="Corbel"/>
              </a:rPr>
              <a:t>Are there certain dress codes students should adhere to in their destination/s?</a:t>
            </a:r>
            <a:endParaRPr lang="en-US" sz="2099" dirty="0">
              <a:solidFill>
                <a:schemeClr val="bg1">
                  <a:lumMod val="50000"/>
                </a:schemeClr>
              </a:solidFill>
              <a:cs typeface="Corbel"/>
            </a:endParaRPr>
          </a:p>
        </p:txBody>
      </p:sp>
      <p:sp>
        <p:nvSpPr>
          <p:cNvPr id="23" name="TextBox 22"/>
          <p:cNvSpPr txBox="1"/>
          <p:nvPr/>
        </p:nvSpPr>
        <p:spPr>
          <a:xfrm>
            <a:off x="3519899" y="3738472"/>
            <a:ext cx="2532888" cy="2386584"/>
          </a:xfrm>
          <a:prstGeom prst="rect">
            <a:avLst/>
          </a:prstGeom>
          <a:noFill/>
        </p:spPr>
        <p:txBody>
          <a:bodyPr wrap="square" lIns="118872" tIns="64008" rIns="118872" bIns="64008" rtlCol="0">
            <a:noAutofit/>
          </a:bodyPr>
          <a:lstStyle/>
          <a:p>
            <a:r>
              <a:rPr lang="en-US" sz="2099" dirty="0" smtClean="0">
                <a:solidFill>
                  <a:schemeClr val="bg1">
                    <a:lumMod val="50000"/>
                  </a:schemeClr>
                </a:solidFill>
                <a:cs typeface="Corbel"/>
              </a:rPr>
              <a:t>Will it be hot? Will it be cold?</a:t>
            </a:r>
            <a:endParaRPr lang="en-US" sz="2099" dirty="0">
              <a:solidFill>
                <a:schemeClr val="bg1">
                  <a:lumMod val="50000"/>
                </a:schemeClr>
              </a:solidFill>
              <a:cs typeface="Corbel"/>
            </a:endParaRPr>
          </a:p>
        </p:txBody>
      </p:sp>
      <p:sp>
        <p:nvSpPr>
          <p:cNvPr id="24" name="TextBox 23"/>
          <p:cNvSpPr txBox="1"/>
          <p:nvPr/>
        </p:nvSpPr>
        <p:spPr>
          <a:xfrm>
            <a:off x="6368150" y="3738472"/>
            <a:ext cx="2532888" cy="2386584"/>
          </a:xfrm>
          <a:prstGeom prst="rect">
            <a:avLst/>
          </a:prstGeom>
          <a:noFill/>
        </p:spPr>
        <p:txBody>
          <a:bodyPr wrap="square" lIns="118872" tIns="64008" rIns="118872" bIns="64008" rtlCol="0">
            <a:noAutofit/>
          </a:bodyPr>
          <a:lstStyle/>
          <a:p>
            <a:r>
              <a:rPr lang="en-US" sz="2099" dirty="0" smtClean="0">
                <a:solidFill>
                  <a:schemeClr val="bg1">
                    <a:lumMod val="50000"/>
                  </a:schemeClr>
                </a:solidFill>
                <a:cs typeface="Corbel"/>
              </a:rPr>
              <a:t>What forms of transport are available to students? </a:t>
            </a:r>
            <a:endParaRPr lang="en-US" sz="2099" dirty="0">
              <a:solidFill>
                <a:schemeClr val="bg1">
                  <a:lumMod val="50000"/>
                </a:schemeClr>
              </a:solidFill>
              <a:cs typeface="Corbel"/>
            </a:endParaRPr>
          </a:p>
        </p:txBody>
      </p:sp>
      <p:sp>
        <p:nvSpPr>
          <p:cNvPr id="25" name="TextBox 24"/>
          <p:cNvSpPr txBox="1"/>
          <p:nvPr/>
        </p:nvSpPr>
        <p:spPr>
          <a:xfrm>
            <a:off x="9216402" y="3738472"/>
            <a:ext cx="2532888" cy="2386584"/>
          </a:xfrm>
          <a:prstGeom prst="rect">
            <a:avLst/>
          </a:prstGeom>
          <a:noFill/>
        </p:spPr>
        <p:txBody>
          <a:bodyPr wrap="square" lIns="118872" tIns="64008" rIns="118872" bIns="64008" rtlCol="0">
            <a:noAutofit/>
          </a:bodyPr>
          <a:lstStyle/>
          <a:p>
            <a:r>
              <a:rPr lang="en-US" sz="2099" dirty="0" smtClean="0">
                <a:solidFill>
                  <a:schemeClr val="bg1">
                    <a:lumMod val="50000"/>
                  </a:schemeClr>
                </a:solidFill>
                <a:cs typeface="Corbel"/>
              </a:rPr>
              <a:t>Finally, what kind of foods should students expect?</a:t>
            </a:r>
            <a:endParaRPr lang="en-US" sz="2099" dirty="0">
              <a:solidFill>
                <a:schemeClr val="bg1">
                  <a:lumMod val="50000"/>
                </a:schemeClr>
              </a:solidFill>
              <a:cs typeface="Corbel"/>
            </a:endParaRPr>
          </a:p>
        </p:txBody>
      </p:sp>
      <p:pic>
        <p:nvPicPr>
          <p:cNvPr id="4" name="James"/>
          <p:cNvPicPr>
            <a:picLocks noChangeAspect="1"/>
          </p:cNvPicPr>
          <p:nvPr>
            <p:custDataLst>
              <p:tags r:id="rId2"/>
            </p:custDataLst>
          </p:nvPr>
        </p:nvPicPr>
        <p:blipFill rotWithShape="1">
          <a:blip r:embed="rId6"/>
          <a:srcRect b="51180"/>
          <a:stretch/>
        </p:blipFill>
        <p:spPr>
          <a:xfrm>
            <a:off x="9482667" y="711801"/>
            <a:ext cx="1653428" cy="1880711"/>
          </a:xfrm>
          <a:prstGeom prst="rect">
            <a:avLst/>
          </a:prstGeom>
        </p:spPr>
      </p:pic>
      <p:pic>
        <p:nvPicPr>
          <p:cNvPr id="3" name="Laura"/>
          <p:cNvPicPr>
            <a:picLocks noChangeAspect="1"/>
          </p:cNvPicPr>
          <p:nvPr>
            <p:custDataLst>
              <p:tags r:id="rId3"/>
            </p:custDataLst>
          </p:nvPr>
        </p:nvPicPr>
        <p:blipFill rotWithShape="1">
          <a:blip r:embed="rId7"/>
          <a:srcRect b="57903"/>
          <a:stretch/>
        </p:blipFill>
        <p:spPr>
          <a:xfrm>
            <a:off x="8697705" y="427239"/>
            <a:ext cx="1795704" cy="2165273"/>
          </a:xfrm>
          <a:prstGeom prst="rect">
            <a:avLst/>
          </a:prstGeom>
        </p:spPr>
      </p:pic>
    </p:spTree>
    <p:custDataLst>
      <p:tags r:id="rId1"/>
    </p:custDataLst>
    <p:extLst>
      <p:ext uri="{BB962C8B-B14F-4D97-AF65-F5344CB8AC3E}">
        <p14:creationId xmlns:p14="http://schemas.microsoft.com/office/powerpoint/2010/main" val="42612874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870" y="151679"/>
            <a:ext cx="11280710" cy="1143000"/>
          </a:xfrm>
        </p:spPr>
        <p:txBody>
          <a:bodyPr/>
          <a:lstStyle/>
          <a:p>
            <a:r>
              <a:rPr lang="en-US" altLang="en-US" dirty="0" smtClean="0">
                <a:sym typeface="CabinSketch Bold" charset="0"/>
              </a:rPr>
              <a:t>What to pack – list items students should bring</a:t>
            </a:r>
            <a:endParaRPr lang="en-US" dirty="0"/>
          </a:p>
        </p:txBody>
      </p:sp>
      <p:sp>
        <p:nvSpPr>
          <p:cNvPr id="81" name="Oval 80"/>
          <p:cNvSpPr>
            <a:spLocks noChangeAspect="1"/>
          </p:cNvSpPr>
          <p:nvPr/>
        </p:nvSpPr>
        <p:spPr>
          <a:xfrm>
            <a:off x="8172431" y="4867381"/>
            <a:ext cx="656894" cy="65689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2" name="Oval 81"/>
          <p:cNvSpPr>
            <a:spLocks noChangeAspect="1"/>
          </p:cNvSpPr>
          <p:nvPr/>
        </p:nvSpPr>
        <p:spPr>
          <a:xfrm>
            <a:off x="8172431" y="3109740"/>
            <a:ext cx="656894" cy="65689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3" name="Oval 82"/>
          <p:cNvSpPr>
            <a:spLocks noChangeAspect="1"/>
          </p:cNvSpPr>
          <p:nvPr/>
        </p:nvSpPr>
        <p:spPr>
          <a:xfrm>
            <a:off x="8172431" y="1417358"/>
            <a:ext cx="656894" cy="65689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4" name="Oval 83"/>
          <p:cNvSpPr>
            <a:spLocks noChangeAspect="1"/>
          </p:cNvSpPr>
          <p:nvPr/>
        </p:nvSpPr>
        <p:spPr>
          <a:xfrm>
            <a:off x="4491050" y="4835293"/>
            <a:ext cx="656894" cy="65689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5" name="Oval 84"/>
          <p:cNvSpPr>
            <a:spLocks noChangeAspect="1"/>
          </p:cNvSpPr>
          <p:nvPr/>
        </p:nvSpPr>
        <p:spPr>
          <a:xfrm>
            <a:off x="4491050" y="3109743"/>
            <a:ext cx="656894" cy="65689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87" name="Oval 86"/>
          <p:cNvSpPr>
            <a:spLocks noChangeAspect="1"/>
          </p:cNvSpPr>
          <p:nvPr/>
        </p:nvSpPr>
        <p:spPr>
          <a:xfrm>
            <a:off x="4491050" y="1417358"/>
            <a:ext cx="656894" cy="65689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93" name="Freeform 249"/>
          <p:cNvSpPr>
            <a:spLocks noEditPoints="1"/>
          </p:cNvSpPr>
          <p:nvPr/>
        </p:nvSpPr>
        <p:spPr bwMode="auto">
          <a:xfrm>
            <a:off x="4639814" y="1580612"/>
            <a:ext cx="359367" cy="330386"/>
          </a:xfrm>
          <a:custGeom>
            <a:avLst/>
            <a:gdLst>
              <a:gd name="T0" fmla="*/ 214 w 248"/>
              <a:gd name="T1" fmla="*/ 46 h 228"/>
              <a:gd name="T2" fmla="*/ 156 w 248"/>
              <a:gd name="T3" fmla="*/ 46 h 228"/>
              <a:gd name="T4" fmla="*/ 175 w 248"/>
              <a:gd name="T5" fmla="*/ 19 h 228"/>
              <a:gd name="T6" fmla="*/ 172 w 248"/>
              <a:gd name="T7" fmla="*/ 4 h 228"/>
              <a:gd name="T8" fmla="*/ 157 w 248"/>
              <a:gd name="T9" fmla="*/ 7 h 228"/>
              <a:gd name="T10" fmla="*/ 129 w 248"/>
              <a:gd name="T11" fmla="*/ 46 h 228"/>
              <a:gd name="T12" fmla="*/ 128 w 248"/>
              <a:gd name="T13" fmla="*/ 46 h 228"/>
              <a:gd name="T14" fmla="*/ 100 w 248"/>
              <a:gd name="T15" fmla="*/ 7 h 228"/>
              <a:gd name="T16" fmla="*/ 85 w 248"/>
              <a:gd name="T17" fmla="*/ 4 h 228"/>
              <a:gd name="T18" fmla="*/ 82 w 248"/>
              <a:gd name="T19" fmla="*/ 19 h 228"/>
              <a:gd name="T20" fmla="*/ 101 w 248"/>
              <a:gd name="T21" fmla="*/ 46 h 228"/>
              <a:gd name="T22" fmla="*/ 34 w 248"/>
              <a:gd name="T23" fmla="*/ 46 h 228"/>
              <a:gd name="T24" fmla="*/ 0 w 248"/>
              <a:gd name="T25" fmla="*/ 80 h 228"/>
              <a:gd name="T26" fmla="*/ 0 w 248"/>
              <a:gd name="T27" fmla="*/ 194 h 228"/>
              <a:gd name="T28" fmla="*/ 34 w 248"/>
              <a:gd name="T29" fmla="*/ 228 h 228"/>
              <a:gd name="T30" fmla="*/ 214 w 248"/>
              <a:gd name="T31" fmla="*/ 228 h 228"/>
              <a:gd name="T32" fmla="*/ 248 w 248"/>
              <a:gd name="T33" fmla="*/ 194 h 228"/>
              <a:gd name="T34" fmla="*/ 248 w 248"/>
              <a:gd name="T35" fmla="*/ 80 h 228"/>
              <a:gd name="T36" fmla="*/ 214 w 248"/>
              <a:gd name="T37" fmla="*/ 46 h 228"/>
              <a:gd name="T38" fmla="*/ 170 w 248"/>
              <a:gd name="T39" fmla="*/ 156 h 228"/>
              <a:gd name="T40" fmla="*/ 170 w 248"/>
              <a:gd name="T41" fmla="*/ 174 h 228"/>
              <a:gd name="T42" fmla="*/ 154 w 248"/>
              <a:gd name="T43" fmla="*/ 190 h 228"/>
              <a:gd name="T44" fmla="*/ 52 w 248"/>
              <a:gd name="T45" fmla="*/ 190 h 228"/>
              <a:gd name="T46" fmla="*/ 36 w 248"/>
              <a:gd name="T47" fmla="*/ 174 h 228"/>
              <a:gd name="T48" fmla="*/ 36 w 248"/>
              <a:gd name="T49" fmla="*/ 100 h 228"/>
              <a:gd name="T50" fmla="*/ 52 w 248"/>
              <a:gd name="T51" fmla="*/ 84 h 228"/>
              <a:gd name="T52" fmla="*/ 154 w 248"/>
              <a:gd name="T53" fmla="*/ 84 h 228"/>
              <a:gd name="T54" fmla="*/ 170 w 248"/>
              <a:gd name="T55" fmla="*/ 100 h 228"/>
              <a:gd name="T56" fmla="*/ 170 w 248"/>
              <a:gd name="T57" fmla="*/ 156 h 228"/>
              <a:gd name="T58" fmla="*/ 213 w 248"/>
              <a:gd name="T59" fmla="*/ 181 h 228"/>
              <a:gd name="T60" fmla="*/ 204 w 248"/>
              <a:gd name="T61" fmla="*/ 190 h 228"/>
              <a:gd name="T62" fmla="*/ 195 w 248"/>
              <a:gd name="T63" fmla="*/ 181 h 228"/>
              <a:gd name="T64" fmla="*/ 195 w 248"/>
              <a:gd name="T65" fmla="*/ 160 h 228"/>
              <a:gd name="T66" fmla="*/ 204 w 248"/>
              <a:gd name="T67" fmla="*/ 151 h 228"/>
              <a:gd name="T68" fmla="*/ 213 w 248"/>
              <a:gd name="T69" fmla="*/ 160 h 228"/>
              <a:gd name="T70" fmla="*/ 213 w 248"/>
              <a:gd name="T71" fmla="*/ 181 h 228"/>
              <a:gd name="T72" fmla="*/ 212 w 248"/>
              <a:gd name="T73" fmla="*/ 135 h 228"/>
              <a:gd name="T74" fmla="*/ 205 w 248"/>
              <a:gd name="T75" fmla="*/ 138 h 228"/>
              <a:gd name="T76" fmla="*/ 198 w 248"/>
              <a:gd name="T77" fmla="*/ 135 h 228"/>
              <a:gd name="T78" fmla="*/ 195 w 248"/>
              <a:gd name="T79" fmla="*/ 128 h 228"/>
              <a:gd name="T80" fmla="*/ 198 w 248"/>
              <a:gd name="T81" fmla="*/ 121 h 228"/>
              <a:gd name="T82" fmla="*/ 212 w 248"/>
              <a:gd name="T83" fmla="*/ 121 h 228"/>
              <a:gd name="T84" fmla="*/ 215 w 248"/>
              <a:gd name="T85" fmla="*/ 128 h 228"/>
              <a:gd name="T86" fmla="*/ 212 w 248"/>
              <a:gd name="T87" fmla="*/ 135 h 228"/>
              <a:gd name="T88" fmla="*/ 213 w 248"/>
              <a:gd name="T89" fmla="*/ 103 h 228"/>
              <a:gd name="T90" fmla="*/ 206 w 248"/>
              <a:gd name="T91" fmla="*/ 106 h 228"/>
              <a:gd name="T92" fmla="*/ 199 w 248"/>
              <a:gd name="T93" fmla="*/ 103 h 228"/>
              <a:gd name="T94" fmla="*/ 196 w 248"/>
              <a:gd name="T95" fmla="*/ 96 h 228"/>
              <a:gd name="T96" fmla="*/ 199 w 248"/>
              <a:gd name="T97" fmla="*/ 89 h 228"/>
              <a:gd name="T98" fmla="*/ 213 w 248"/>
              <a:gd name="T99" fmla="*/ 89 h 228"/>
              <a:gd name="T100" fmla="*/ 216 w 248"/>
              <a:gd name="T101" fmla="*/ 96 h 228"/>
              <a:gd name="T102" fmla="*/ 213 w 248"/>
              <a:gd name="T103" fmla="*/ 10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48" h="228">
                <a:moveTo>
                  <a:pt x="214" y="46"/>
                </a:moveTo>
                <a:cubicBezTo>
                  <a:pt x="156" y="46"/>
                  <a:pt x="156" y="46"/>
                  <a:pt x="156" y="46"/>
                </a:cubicBezTo>
                <a:cubicBezTo>
                  <a:pt x="175" y="19"/>
                  <a:pt x="175" y="19"/>
                  <a:pt x="175" y="19"/>
                </a:cubicBezTo>
                <a:cubicBezTo>
                  <a:pt x="178" y="14"/>
                  <a:pt x="177" y="7"/>
                  <a:pt x="172" y="4"/>
                </a:cubicBezTo>
                <a:cubicBezTo>
                  <a:pt x="167" y="0"/>
                  <a:pt x="160" y="2"/>
                  <a:pt x="157" y="7"/>
                </a:cubicBezTo>
                <a:cubicBezTo>
                  <a:pt x="129" y="46"/>
                  <a:pt x="129" y="46"/>
                  <a:pt x="129" y="46"/>
                </a:cubicBezTo>
                <a:cubicBezTo>
                  <a:pt x="128" y="46"/>
                  <a:pt x="128" y="46"/>
                  <a:pt x="128" y="46"/>
                </a:cubicBezTo>
                <a:cubicBezTo>
                  <a:pt x="100" y="7"/>
                  <a:pt x="100" y="7"/>
                  <a:pt x="100" y="7"/>
                </a:cubicBezTo>
                <a:cubicBezTo>
                  <a:pt x="97" y="2"/>
                  <a:pt x="90" y="0"/>
                  <a:pt x="85" y="4"/>
                </a:cubicBezTo>
                <a:cubicBezTo>
                  <a:pt x="80" y="7"/>
                  <a:pt x="79" y="14"/>
                  <a:pt x="82" y="19"/>
                </a:cubicBezTo>
                <a:cubicBezTo>
                  <a:pt x="101" y="46"/>
                  <a:pt x="101" y="46"/>
                  <a:pt x="101" y="46"/>
                </a:cubicBezTo>
                <a:cubicBezTo>
                  <a:pt x="34" y="46"/>
                  <a:pt x="34" y="46"/>
                  <a:pt x="34" y="46"/>
                </a:cubicBezTo>
                <a:cubicBezTo>
                  <a:pt x="15" y="46"/>
                  <a:pt x="0" y="61"/>
                  <a:pt x="0" y="80"/>
                </a:cubicBezTo>
                <a:cubicBezTo>
                  <a:pt x="0" y="194"/>
                  <a:pt x="0" y="194"/>
                  <a:pt x="0" y="194"/>
                </a:cubicBezTo>
                <a:cubicBezTo>
                  <a:pt x="0" y="213"/>
                  <a:pt x="15" y="228"/>
                  <a:pt x="34" y="228"/>
                </a:cubicBezTo>
                <a:cubicBezTo>
                  <a:pt x="214" y="228"/>
                  <a:pt x="214" y="228"/>
                  <a:pt x="214" y="228"/>
                </a:cubicBezTo>
                <a:cubicBezTo>
                  <a:pt x="232" y="228"/>
                  <a:pt x="248" y="213"/>
                  <a:pt x="248" y="194"/>
                </a:cubicBezTo>
                <a:cubicBezTo>
                  <a:pt x="248" y="80"/>
                  <a:pt x="248" y="80"/>
                  <a:pt x="248" y="80"/>
                </a:cubicBezTo>
                <a:cubicBezTo>
                  <a:pt x="248" y="61"/>
                  <a:pt x="232" y="46"/>
                  <a:pt x="214" y="46"/>
                </a:cubicBezTo>
                <a:close/>
                <a:moveTo>
                  <a:pt x="170" y="156"/>
                </a:moveTo>
                <a:cubicBezTo>
                  <a:pt x="170" y="174"/>
                  <a:pt x="170" y="174"/>
                  <a:pt x="170" y="174"/>
                </a:cubicBezTo>
                <a:cubicBezTo>
                  <a:pt x="170" y="183"/>
                  <a:pt x="163" y="190"/>
                  <a:pt x="154" y="190"/>
                </a:cubicBezTo>
                <a:cubicBezTo>
                  <a:pt x="52" y="190"/>
                  <a:pt x="52" y="190"/>
                  <a:pt x="52" y="190"/>
                </a:cubicBezTo>
                <a:cubicBezTo>
                  <a:pt x="43" y="190"/>
                  <a:pt x="36" y="183"/>
                  <a:pt x="36" y="174"/>
                </a:cubicBezTo>
                <a:cubicBezTo>
                  <a:pt x="36" y="100"/>
                  <a:pt x="36" y="100"/>
                  <a:pt x="36" y="100"/>
                </a:cubicBezTo>
                <a:cubicBezTo>
                  <a:pt x="36" y="91"/>
                  <a:pt x="43" y="84"/>
                  <a:pt x="52" y="84"/>
                </a:cubicBezTo>
                <a:cubicBezTo>
                  <a:pt x="154" y="84"/>
                  <a:pt x="154" y="84"/>
                  <a:pt x="154" y="84"/>
                </a:cubicBezTo>
                <a:cubicBezTo>
                  <a:pt x="163" y="84"/>
                  <a:pt x="170" y="91"/>
                  <a:pt x="170" y="100"/>
                </a:cubicBezTo>
                <a:lnTo>
                  <a:pt x="170" y="156"/>
                </a:lnTo>
                <a:close/>
                <a:moveTo>
                  <a:pt x="213" y="181"/>
                </a:moveTo>
                <a:cubicBezTo>
                  <a:pt x="213" y="186"/>
                  <a:pt x="209" y="190"/>
                  <a:pt x="204" y="190"/>
                </a:cubicBezTo>
                <a:cubicBezTo>
                  <a:pt x="199" y="190"/>
                  <a:pt x="195" y="186"/>
                  <a:pt x="195" y="181"/>
                </a:cubicBezTo>
                <a:cubicBezTo>
                  <a:pt x="195" y="160"/>
                  <a:pt x="195" y="160"/>
                  <a:pt x="195" y="160"/>
                </a:cubicBezTo>
                <a:cubicBezTo>
                  <a:pt x="195" y="155"/>
                  <a:pt x="199" y="151"/>
                  <a:pt x="204" y="151"/>
                </a:cubicBezTo>
                <a:cubicBezTo>
                  <a:pt x="209" y="151"/>
                  <a:pt x="213" y="155"/>
                  <a:pt x="213" y="160"/>
                </a:cubicBezTo>
                <a:lnTo>
                  <a:pt x="213" y="181"/>
                </a:lnTo>
                <a:close/>
                <a:moveTo>
                  <a:pt x="212" y="135"/>
                </a:moveTo>
                <a:cubicBezTo>
                  <a:pt x="210" y="137"/>
                  <a:pt x="208" y="138"/>
                  <a:pt x="205" y="138"/>
                </a:cubicBezTo>
                <a:cubicBezTo>
                  <a:pt x="203" y="138"/>
                  <a:pt x="200" y="137"/>
                  <a:pt x="198" y="135"/>
                </a:cubicBezTo>
                <a:cubicBezTo>
                  <a:pt x="196" y="134"/>
                  <a:pt x="195" y="131"/>
                  <a:pt x="195" y="128"/>
                </a:cubicBezTo>
                <a:cubicBezTo>
                  <a:pt x="195" y="126"/>
                  <a:pt x="196" y="123"/>
                  <a:pt x="198" y="121"/>
                </a:cubicBezTo>
                <a:cubicBezTo>
                  <a:pt x="202" y="118"/>
                  <a:pt x="209" y="118"/>
                  <a:pt x="212" y="121"/>
                </a:cubicBezTo>
                <a:cubicBezTo>
                  <a:pt x="214" y="123"/>
                  <a:pt x="215" y="126"/>
                  <a:pt x="215" y="128"/>
                </a:cubicBezTo>
                <a:cubicBezTo>
                  <a:pt x="215" y="131"/>
                  <a:pt x="214" y="134"/>
                  <a:pt x="212" y="135"/>
                </a:cubicBezTo>
                <a:close/>
                <a:moveTo>
                  <a:pt x="213" y="103"/>
                </a:moveTo>
                <a:cubicBezTo>
                  <a:pt x="211" y="105"/>
                  <a:pt x="208" y="106"/>
                  <a:pt x="206" y="106"/>
                </a:cubicBezTo>
                <a:cubicBezTo>
                  <a:pt x="203" y="106"/>
                  <a:pt x="201" y="105"/>
                  <a:pt x="199" y="103"/>
                </a:cubicBezTo>
                <a:cubicBezTo>
                  <a:pt x="197" y="101"/>
                  <a:pt x="196" y="99"/>
                  <a:pt x="196" y="96"/>
                </a:cubicBezTo>
                <a:cubicBezTo>
                  <a:pt x="196" y="94"/>
                  <a:pt x="197" y="91"/>
                  <a:pt x="199" y="89"/>
                </a:cubicBezTo>
                <a:cubicBezTo>
                  <a:pt x="202" y="85"/>
                  <a:pt x="209" y="85"/>
                  <a:pt x="213" y="89"/>
                </a:cubicBezTo>
                <a:cubicBezTo>
                  <a:pt x="215" y="91"/>
                  <a:pt x="216" y="94"/>
                  <a:pt x="216" y="96"/>
                </a:cubicBezTo>
                <a:cubicBezTo>
                  <a:pt x="216" y="99"/>
                  <a:pt x="215" y="101"/>
                  <a:pt x="213" y="10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sz="1600" dirty="0">
              <a:latin typeface="Calibri"/>
            </a:endParaRPr>
          </a:p>
        </p:txBody>
      </p:sp>
      <p:sp>
        <p:nvSpPr>
          <p:cNvPr id="116" name="Freeform 240"/>
          <p:cNvSpPr>
            <a:spLocks noEditPoints="1"/>
          </p:cNvSpPr>
          <p:nvPr/>
        </p:nvSpPr>
        <p:spPr bwMode="auto">
          <a:xfrm>
            <a:off x="8368266" y="3266532"/>
            <a:ext cx="265225" cy="343311"/>
          </a:xfrm>
          <a:custGeom>
            <a:avLst/>
            <a:gdLst>
              <a:gd name="T0" fmla="*/ 181 w 197"/>
              <a:gd name="T1" fmla="*/ 70 h 255"/>
              <a:gd name="T2" fmla="*/ 176 w 197"/>
              <a:gd name="T3" fmla="*/ 70 h 255"/>
              <a:gd name="T4" fmla="*/ 176 w 197"/>
              <a:gd name="T5" fmla="*/ 57 h 255"/>
              <a:gd name="T6" fmla="*/ 119 w 197"/>
              <a:gd name="T7" fmla="*/ 0 h 255"/>
              <a:gd name="T8" fmla="*/ 99 w 197"/>
              <a:gd name="T9" fmla="*/ 4 h 255"/>
              <a:gd name="T10" fmla="*/ 78 w 197"/>
              <a:gd name="T11" fmla="*/ 0 h 255"/>
              <a:gd name="T12" fmla="*/ 21 w 197"/>
              <a:gd name="T13" fmla="*/ 57 h 255"/>
              <a:gd name="T14" fmla="*/ 21 w 197"/>
              <a:gd name="T15" fmla="*/ 70 h 255"/>
              <a:gd name="T16" fmla="*/ 16 w 197"/>
              <a:gd name="T17" fmla="*/ 70 h 255"/>
              <a:gd name="T18" fmla="*/ 0 w 197"/>
              <a:gd name="T19" fmla="*/ 86 h 255"/>
              <a:gd name="T20" fmla="*/ 0 w 197"/>
              <a:gd name="T21" fmla="*/ 239 h 255"/>
              <a:gd name="T22" fmla="*/ 16 w 197"/>
              <a:gd name="T23" fmla="*/ 255 h 255"/>
              <a:gd name="T24" fmla="*/ 181 w 197"/>
              <a:gd name="T25" fmla="*/ 255 h 255"/>
              <a:gd name="T26" fmla="*/ 197 w 197"/>
              <a:gd name="T27" fmla="*/ 239 h 255"/>
              <a:gd name="T28" fmla="*/ 197 w 197"/>
              <a:gd name="T29" fmla="*/ 86 h 255"/>
              <a:gd name="T30" fmla="*/ 181 w 197"/>
              <a:gd name="T31" fmla="*/ 70 h 255"/>
              <a:gd name="T32" fmla="*/ 84 w 197"/>
              <a:gd name="T33" fmla="*/ 57 h 255"/>
              <a:gd name="T34" fmla="*/ 99 w 197"/>
              <a:gd name="T35" fmla="*/ 28 h 255"/>
              <a:gd name="T36" fmla="*/ 114 w 197"/>
              <a:gd name="T37" fmla="*/ 57 h 255"/>
              <a:gd name="T38" fmla="*/ 114 w 197"/>
              <a:gd name="T39" fmla="*/ 70 h 255"/>
              <a:gd name="T40" fmla="*/ 84 w 197"/>
              <a:gd name="T41" fmla="*/ 70 h 255"/>
              <a:gd name="T42" fmla="*/ 84 w 197"/>
              <a:gd name="T43" fmla="*/ 57 h 255"/>
              <a:gd name="T44" fmla="*/ 154 w 197"/>
              <a:gd name="T45" fmla="*/ 57 h 255"/>
              <a:gd name="T46" fmla="*/ 154 w 197"/>
              <a:gd name="T47" fmla="*/ 70 h 255"/>
              <a:gd name="T48" fmla="*/ 136 w 197"/>
              <a:gd name="T49" fmla="*/ 70 h 255"/>
              <a:gd name="T50" fmla="*/ 136 w 197"/>
              <a:gd name="T51" fmla="*/ 57 h 255"/>
              <a:gd name="T52" fmla="*/ 124 w 197"/>
              <a:gd name="T53" fmla="*/ 22 h 255"/>
              <a:gd name="T54" fmla="*/ 154 w 197"/>
              <a:gd name="T55" fmla="*/ 57 h 255"/>
              <a:gd name="T56" fmla="*/ 43 w 197"/>
              <a:gd name="T57" fmla="*/ 57 h 255"/>
              <a:gd name="T58" fmla="*/ 74 w 197"/>
              <a:gd name="T59" fmla="*/ 22 h 255"/>
              <a:gd name="T60" fmla="*/ 62 w 197"/>
              <a:gd name="T61" fmla="*/ 57 h 255"/>
              <a:gd name="T62" fmla="*/ 62 w 197"/>
              <a:gd name="T63" fmla="*/ 70 h 255"/>
              <a:gd name="T64" fmla="*/ 43 w 197"/>
              <a:gd name="T65" fmla="*/ 70 h 255"/>
              <a:gd name="T66" fmla="*/ 43 w 197"/>
              <a:gd name="T67" fmla="*/ 57 h 255"/>
              <a:gd name="T68" fmla="*/ 32 w 197"/>
              <a:gd name="T69" fmla="*/ 102 h 255"/>
              <a:gd name="T70" fmla="*/ 116 w 197"/>
              <a:gd name="T71" fmla="*/ 102 h 255"/>
              <a:gd name="T72" fmla="*/ 116 w 197"/>
              <a:gd name="T73" fmla="*/ 223 h 255"/>
              <a:gd name="T74" fmla="*/ 32 w 197"/>
              <a:gd name="T75" fmla="*/ 223 h 255"/>
              <a:gd name="T76" fmla="*/ 32 w 197"/>
              <a:gd name="T77" fmla="*/ 102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97" h="255">
                <a:moveTo>
                  <a:pt x="181" y="70"/>
                </a:moveTo>
                <a:cubicBezTo>
                  <a:pt x="176" y="70"/>
                  <a:pt x="176" y="70"/>
                  <a:pt x="176" y="70"/>
                </a:cubicBezTo>
                <a:cubicBezTo>
                  <a:pt x="176" y="57"/>
                  <a:pt x="176" y="57"/>
                  <a:pt x="176" y="57"/>
                </a:cubicBezTo>
                <a:cubicBezTo>
                  <a:pt x="176" y="25"/>
                  <a:pt x="150" y="0"/>
                  <a:pt x="119" y="0"/>
                </a:cubicBezTo>
                <a:cubicBezTo>
                  <a:pt x="112" y="0"/>
                  <a:pt x="105" y="1"/>
                  <a:pt x="99" y="4"/>
                </a:cubicBezTo>
                <a:cubicBezTo>
                  <a:pt x="92" y="1"/>
                  <a:pt x="86" y="0"/>
                  <a:pt x="78" y="0"/>
                </a:cubicBezTo>
                <a:cubicBezTo>
                  <a:pt x="47" y="0"/>
                  <a:pt x="21" y="25"/>
                  <a:pt x="21" y="57"/>
                </a:cubicBezTo>
                <a:cubicBezTo>
                  <a:pt x="21" y="70"/>
                  <a:pt x="21" y="70"/>
                  <a:pt x="21" y="70"/>
                </a:cubicBezTo>
                <a:cubicBezTo>
                  <a:pt x="16" y="70"/>
                  <a:pt x="16" y="70"/>
                  <a:pt x="16" y="70"/>
                </a:cubicBezTo>
                <a:cubicBezTo>
                  <a:pt x="7" y="70"/>
                  <a:pt x="0" y="77"/>
                  <a:pt x="0" y="86"/>
                </a:cubicBezTo>
                <a:cubicBezTo>
                  <a:pt x="0" y="239"/>
                  <a:pt x="0" y="239"/>
                  <a:pt x="0" y="239"/>
                </a:cubicBezTo>
                <a:cubicBezTo>
                  <a:pt x="0" y="248"/>
                  <a:pt x="7" y="255"/>
                  <a:pt x="16" y="255"/>
                </a:cubicBezTo>
                <a:cubicBezTo>
                  <a:pt x="181" y="255"/>
                  <a:pt x="181" y="255"/>
                  <a:pt x="181" y="255"/>
                </a:cubicBezTo>
                <a:cubicBezTo>
                  <a:pt x="190" y="255"/>
                  <a:pt x="197" y="248"/>
                  <a:pt x="197" y="239"/>
                </a:cubicBezTo>
                <a:cubicBezTo>
                  <a:pt x="197" y="86"/>
                  <a:pt x="197" y="86"/>
                  <a:pt x="197" y="86"/>
                </a:cubicBezTo>
                <a:cubicBezTo>
                  <a:pt x="197" y="77"/>
                  <a:pt x="190" y="70"/>
                  <a:pt x="181" y="70"/>
                </a:cubicBezTo>
                <a:close/>
                <a:moveTo>
                  <a:pt x="84" y="57"/>
                </a:moveTo>
                <a:cubicBezTo>
                  <a:pt x="84" y="45"/>
                  <a:pt x="90" y="35"/>
                  <a:pt x="99" y="28"/>
                </a:cubicBezTo>
                <a:cubicBezTo>
                  <a:pt x="108" y="35"/>
                  <a:pt x="114" y="45"/>
                  <a:pt x="114" y="57"/>
                </a:cubicBezTo>
                <a:cubicBezTo>
                  <a:pt x="114" y="70"/>
                  <a:pt x="114" y="70"/>
                  <a:pt x="114" y="70"/>
                </a:cubicBezTo>
                <a:cubicBezTo>
                  <a:pt x="84" y="70"/>
                  <a:pt x="84" y="70"/>
                  <a:pt x="84" y="70"/>
                </a:cubicBezTo>
                <a:lnTo>
                  <a:pt x="84" y="57"/>
                </a:lnTo>
                <a:close/>
                <a:moveTo>
                  <a:pt x="154" y="57"/>
                </a:moveTo>
                <a:cubicBezTo>
                  <a:pt x="154" y="70"/>
                  <a:pt x="154" y="70"/>
                  <a:pt x="154" y="70"/>
                </a:cubicBezTo>
                <a:cubicBezTo>
                  <a:pt x="136" y="70"/>
                  <a:pt x="136" y="70"/>
                  <a:pt x="136" y="70"/>
                </a:cubicBezTo>
                <a:cubicBezTo>
                  <a:pt x="136" y="57"/>
                  <a:pt x="136" y="57"/>
                  <a:pt x="136" y="57"/>
                </a:cubicBezTo>
                <a:cubicBezTo>
                  <a:pt x="136" y="44"/>
                  <a:pt x="131" y="32"/>
                  <a:pt x="124" y="22"/>
                </a:cubicBezTo>
                <a:cubicBezTo>
                  <a:pt x="141" y="25"/>
                  <a:pt x="154" y="39"/>
                  <a:pt x="154" y="57"/>
                </a:cubicBezTo>
                <a:close/>
                <a:moveTo>
                  <a:pt x="43" y="57"/>
                </a:moveTo>
                <a:cubicBezTo>
                  <a:pt x="43" y="39"/>
                  <a:pt x="57" y="25"/>
                  <a:pt x="74" y="22"/>
                </a:cubicBezTo>
                <a:cubicBezTo>
                  <a:pt x="66" y="32"/>
                  <a:pt x="62" y="44"/>
                  <a:pt x="62" y="57"/>
                </a:cubicBezTo>
                <a:cubicBezTo>
                  <a:pt x="62" y="70"/>
                  <a:pt x="62" y="70"/>
                  <a:pt x="62" y="70"/>
                </a:cubicBezTo>
                <a:cubicBezTo>
                  <a:pt x="43" y="70"/>
                  <a:pt x="43" y="70"/>
                  <a:pt x="43" y="70"/>
                </a:cubicBezTo>
                <a:lnTo>
                  <a:pt x="43" y="57"/>
                </a:lnTo>
                <a:close/>
                <a:moveTo>
                  <a:pt x="32" y="102"/>
                </a:moveTo>
                <a:cubicBezTo>
                  <a:pt x="116" y="102"/>
                  <a:pt x="116" y="102"/>
                  <a:pt x="116" y="102"/>
                </a:cubicBezTo>
                <a:cubicBezTo>
                  <a:pt x="116" y="223"/>
                  <a:pt x="116" y="223"/>
                  <a:pt x="116" y="223"/>
                </a:cubicBezTo>
                <a:cubicBezTo>
                  <a:pt x="32" y="223"/>
                  <a:pt x="32" y="223"/>
                  <a:pt x="32" y="223"/>
                </a:cubicBezTo>
                <a:lnTo>
                  <a:pt x="32" y="102"/>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sz="1600" dirty="0">
              <a:latin typeface="Calibri"/>
            </a:endParaRPr>
          </a:p>
        </p:txBody>
      </p:sp>
      <p:sp>
        <p:nvSpPr>
          <p:cNvPr id="58" name="Freeform 259"/>
          <p:cNvSpPr>
            <a:spLocks/>
          </p:cNvSpPr>
          <p:nvPr/>
        </p:nvSpPr>
        <p:spPr bwMode="auto">
          <a:xfrm>
            <a:off x="4737336" y="3314471"/>
            <a:ext cx="164322" cy="247439"/>
          </a:xfrm>
          <a:custGeom>
            <a:avLst/>
            <a:gdLst/>
            <a:ahLst/>
            <a:cxnLst/>
            <a:rect l="l" t="t" r="r" b="b"/>
            <a:pathLst>
              <a:path w="378224" h="569536">
                <a:moveTo>
                  <a:pt x="39582" y="343041"/>
                </a:moveTo>
                <a:cubicBezTo>
                  <a:pt x="39582" y="343041"/>
                  <a:pt x="39582" y="343041"/>
                  <a:pt x="120944" y="343041"/>
                </a:cubicBezTo>
                <a:cubicBezTo>
                  <a:pt x="131939" y="369429"/>
                  <a:pt x="158327" y="389220"/>
                  <a:pt x="189113" y="389220"/>
                </a:cubicBezTo>
                <a:cubicBezTo>
                  <a:pt x="217699" y="389220"/>
                  <a:pt x="244087" y="369429"/>
                  <a:pt x="255082" y="343041"/>
                </a:cubicBezTo>
                <a:lnTo>
                  <a:pt x="340842" y="343041"/>
                </a:lnTo>
                <a:cubicBezTo>
                  <a:pt x="340842" y="343041"/>
                  <a:pt x="340842" y="343041"/>
                  <a:pt x="318852" y="558541"/>
                </a:cubicBezTo>
                <a:cubicBezTo>
                  <a:pt x="318852" y="565138"/>
                  <a:pt x="314454" y="569536"/>
                  <a:pt x="305658" y="569536"/>
                </a:cubicBezTo>
                <a:cubicBezTo>
                  <a:pt x="305658" y="569536"/>
                  <a:pt x="305658" y="569536"/>
                  <a:pt x="72567" y="569536"/>
                </a:cubicBezTo>
                <a:cubicBezTo>
                  <a:pt x="65970" y="569536"/>
                  <a:pt x="59373" y="565138"/>
                  <a:pt x="59373" y="558541"/>
                </a:cubicBezTo>
                <a:cubicBezTo>
                  <a:pt x="59373" y="558541"/>
                  <a:pt x="59373" y="558541"/>
                  <a:pt x="39582" y="343041"/>
                </a:cubicBezTo>
                <a:close/>
                <a:moveTo>
                  <a:pt x="83561" y="0"/>
                </a:moveTo>
                <a:cubicBezTo>
                  <a:pt x="83561" y="0"/>
                  <a:pt x="83561" y="0"/>
                  <a:pt x="294663" y="0"/>
                </a:cubicBezTo>
                <a:cubicBezTo>
                  <a:pt x="301260" y="0"/>
                  <a:pt x="305658" y="4398"/>
                  <a:pt x="307857" y="10995"/>
                </a:cubicBezTo>
                <a:cubicBezTo>
                  <a:pt x="307857" y="10995"/>
                  <a:pt x="307857" y="10995"/>
                  <a:pt x="323250" y="65970"/>
                </a:cubicBezTo>
                <a:cubicBezTo>
                  <a:pt x="323250" y="65970"/>
                  <a:pt x="323250" y="65970"/>
                  <a:pt x="365030" y="65970"/>
                </a:cubicBezTo>
                <a:cubicBezTo>
                  <a:pt x="373826" y="65970"/>
                  <a:pt x="378224" y="72567"/>
                  <a:pt x="378224" y="79163"/>
                </a:cubicBezTo>
                <a:cubicBezTo>
                  <a:pt x="378224" y="79163"/>
                  <a:pt x="378224" y="79163"/>
                  <a:pt x="378224" y="147332"/>
                </a:cubicBezTo>
                <a:cubicBezTo>
                  <a:pt x="378224" y="153929"/>
                  <a:pt x="373826" y="160526"/>
                  <a:pt x="365030" y="160526"/>
                </a:cubicBezTo>
                <a:cubicBezTo>
                  <a:pt x="365030" y="160526"/>
                  <a:pt x="365030" y="160526"/>
                  <a:pt x="363931" y="160526"/>
                </a:cubicBezTo>
                <a:lnTo>
                  <a:pt x="356234" y="160526"/>
                </a:lnTo>
                <a:cubicBezTo>
                  <a:pt x="356234" y="160526"/>
                  <a:pt x="356234" y="160526"/>
                  <a:pt x="345240" y="292464"/>
                </a:cubicBezTo>
                <a:cubicBezTo>
                  <a:pt x="345240" y="292464"/>
                  <a:pt x="345240" y="292464"/>
                  <a:pt x="255081" y="292464"/>
                </a:cubicBezTo>
                <a:cubicBezTo>
                  <a:pt x="244087" y="263878"/>
                  <a:pt x="217699" y="246286"/>
                  <a:pt x="189112" y="246286"/>
                </a:cubicBezTo>
                <a:cubicBezTo>
                  <a:pt x="158326" y="246286"/>
                  <a:pt x="131939" y="263878"/>
                  <a:pt x="120944" y="292464"/>
                </a:cubicBezTo>
                <a:cubicBezTo>
                  <a:pt x="120944" y="292464"/>
                  <a:pt x="120944" y="292464"/>
                  <a:pt x="35184" y="292464"/>
                </a:cubicBezTo>
                <a:cubicBezTo>
                  <a:pt x="35184" y="292464"/>
                  <a:pt x="35184" y="292464"/>
                  <a:pt x="21990" y="160526"/>
                </a:cubicBezTo>
                <a:cubicBezTo>
                  <a:pt x="21990" y="160526"/>
                  <a:pt x="21990" y="160526"/>
                  <a:pt x="20890" y="160526"/>
                </a:cubicBezTo>
                <a:lnTo>
                  <a:pt x="13194" y="160526"/>
                </a:lnTo>
                <a:cubicBezTo>
                  <a:pt x="4398" y="160526"/>
                  <a:pt x="0" y="153929"/>
                  <a:pt x="0" y="147332"/>
                </a:cubicBezTo>
                <a:cubicBezTo>
                  <a:pt x="0" y="147332"/>
                  <a:pt x="0" y="147332"/>
                  <a:pt x="0" y="79163"/>
                </a:cubicBezTo>
                <a:cubicBezTo>
                  <a:pt x="0" y="72567"/>
                  <a:pt x="4398" y="65970"/>
                  <a:pt x="13194" y="65970"/>
                </a:cubicBezTo>
                <a:cubicBezTo>
                  <a:pt x="13194" y="65970"/>
                  <a:pt x="13194" y="65970"/>
                  <a:pt x="46179" y="65970"/>
                </a:cubicBezTo>
                <a:cubicBezTo>
                  <a:pt x="46179" y="65970"/>
                  <a:pt x="46179" y="65970"/>
                  <a:pt x="72566" y="8796"/>
                </a:cubicBezTo>
                <a:cubicBezTo>
                  <a:pt x="74765" y="4398"/>
                  <a:pt x="79163" y="0"/>
                  <a:pt x="83561"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noAutofit/>
          </a:bodyPr>
          <a:lstStyle/>
          <a:p>
            <a:endParaRPr lang="en-US"/>
          </a:p>
        </p:txBody>
      </p:sp>
      <p:sp>
        <p:nvSpPr>
          <p:cNvPr id="59" name="Freeform 264"/>
          <p:cNvSpPr>
            <a:spLocks/>
          </p:cNvSpPr>
          <p:nvPr/>
        </p:nvSpPr>
        <p:spPr bwMode="auto">
          <a:xfrm>
            <a:off x="8378592" y="1635461"/>
            <a:ext cx="244573" cy="220689"/>
          </a:xfrm>
          <a:custGeom>
            <a:avLst/>
            <a:gdLst>
              <a:gd name="T0" fmla="*/ 254 w 256"/>
              <a:gd name="T1" fmla="*/ 3 h 231"/>
              <a:gd name="T2" fmla="*/ 248 w 256"/>
              <a:gd name="T3" fmla="*/ 1 h 231"/>
              <a:gd name="T4" fmla="*/ 5 w 256"/>
              <a:gd name="T5" fmla="*/ 73 h 231"/>
              <a:gd name="T6" fmla="*/ 1 w 256"/>
              <a:gd name="T7" fmla="*/ 77 h 231"/>
              <a:gd name="T8" fmla="*/ 3 w 256"/>
              <a:gd name="T9" fmla="*/ 83 h 231"/>
              <a:gd name="T10" fmla="*/ 29 w 256"/>
              <a:gd name="T11" fmla="*/ 107 h 231"/>
              <a:gd name="T12" fmla="*/ 35 w 256"/>
              <a:gd name="T13" fmla="*/ 109 h 231"/>
              <a:gd name="T14" fmla="*/ 156 w 256"/>
              <a:gd name="T15" fmla="*/ 63 h 231"/>
              <a:gd name="T16" fmla="*/ 157 w 256"/>
              <a:gd name="T17" fmla="*/ 66 h 231"/>
              <a:gd name="T18" fmla="*/ 64 w 256"/>
              <a:gd name="T19" fmla="*/ 130 h 231"/>
              <a:gd name="T20" fmla="*/ 61 w 256"/>
              <a:gd name="T21" fmla="*/ 134 h 231"/>
              <a:gd name="T22" fmla="*/ 57 w 256"/>
              <a:gd name="T23" fmla="*/ 192 h 231"/>
              <a:gd name="T24" fmla="*/ 60 w 256"/>
              <a:gd name="T25" fmla="*/ 197 h 231"/>
              <a:gd name="T26" fmla="*/ 67 w 256"/>
              <a:gd name="T27" fmla="*/ 197 h 231"/>
              <a:gd name="T28" fmla="*/ 99 w 256"/>
              <a:gd name="T29" fmla="*/ 172 h 231"/>
              <a:gd name="T30" fmla="*/ 161 w 256"/>
              <a:gd name="T31" fmla="*/ 229 h 231"/>
              <a:gd name="T32" fmla="*/ 166 w 256"/>
              <a:gd name="T33" fmla="*/ 231 h 231"/>
              <a:gd name="T34" fmla="*/ 167 w 256"/>
              <a:gd name="T35" fmla="*/ 231 h 231"/>
              <a:gd name="T36" fmla="*/ 171 w 256"/>
              <a:gd name="T37" fmla="*/ 227 h 231"/>
              <a:gd name="T38" fmla="*/ 255 w 256"/>
              <a:gd name="T39" fmla="*/ 9 h 231"/>
              <a:gd name="T40" fmla="*/ 254 w 256"/>
              <a:gd name="T41" fmla="*/ 3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56" h="231">
                <a:moveTo>
                  <a:pt x="254" y="3"/>
                </a:moveTo>
                <a:cubicBezTo>
                  <a:pt x="253" y="1"/>
                  <a:pt x="250" y="0"/>
                  <a:pt x="248" y="1"/>
                </a:cubicBezTo>
                <a:cubicBezTo>
                  <a:pt x="5" y="73"/>
                  <a:pt x="5" y="73"/>
                  <a:pt x="5" y="73"/>
                </a:cubicBezTo>
                <a:cubicBezTo>
                  <a:pt x="3" y="73"/>
                  <a:pt x="1" y="75"/>
                  <a:pt x="1" y="77"/>
                </a:cubicBezTo>
                <a:cubicBezTo>
                  <a:pt x="0" y="79"/>
                  <a:pt x="1" y="81"/>
                  <a:pt x="3" y="83"/>
                </a:cubicBezTo>
                <a:cubicBezTo>
                  <a:pt x="29" y="107"/>
                  <a:pt x="29" y="107"/>
                  <a:pt x="29" y="107"/>
                </a:cubicBezTo>
                <a:cubicBezTo>
                  <a:pt x="31" y="109"/>
                  <a:pt x="33" y="109"/>
                  <a:pt x="35" y="109"/>
                </a:cubicBezTo>
                <a:cubicBezTo>
                  <a:pt x="156" y="63"/>
                  <a:pt x="156" y="63"/>
                  <a:pt x="156" y="63"/>
                </a:cubicBezTo>
                <a:cubicBezTo>
                  <a:pt x="158" y="63"/>
                  <a:pt x="159" y="65"/>
                  <a:pt x="157" y="66"/>
                </a:cubicBezTo>
                <a:cubicBezTo>
                  <a:pt x="64" y="130"/>
                  <a:pt x="64" y="130"/>
                  <a:pt x="64" y="130"/>
                </a:cubicBezTo>
                <a:cubicBezTo>
                  <a:pt x="62" y="131"/>
                  <a:pt x="61" y="132"/>
                  <a:pt x="61" y="134"/>
                </a:cubicBezTo>
                <a:cubicBezTo>
                  <a:pt x="57" y="192"/>
                  <a:pt x="57" y="192"/>
                  <a:pt x="57" y="192"/>
                </a:cubicBezTo>
                <a:cubicBezTo>
                  <a:pt x="57" y="194"/>
                  <a:pt x="58" y="196"/>
                  <a:pt x="60" y="197"/>
                </a:cubicBezTo>
                <a:cubicBezTo>
                  <a:pt x="62" y="198"/>
                  <a:pt x="65" y="198"/>
                  <a:pt x="67" y="197"/>
                </a:cubicBezTo>
                <a:cubicBezTo>
                  <a:pt x="99" y="172"/>
                  <a:pt x="99" y="172"/>
                  <a:pt x="99" y="172"/>
                </a:cubicBezTo>
                <a:cubicBezTo>
                  <a:pt x="161" y="229"/>
                  <a:pt x="161" y="229"/>
                  <a:pt x="161" y="229"/>
                </a:cubicBezTo>
                <a:cubicBezTo>
                  <a:pt x="163" y="230"/>
                  <a:pt x="164" y="231"/>
                  <a:pt x="166" y="231"/>
                </a:cubicBezTo>
                <a:cubicBezTo>
                  <a:pt x="166" y="231"/>
                  <a:pt x="166" y="231"/>
                  <a:pt x="167" y="231"/>
                </a:cubicBezTo>
                <a:cubicBezTo>
                  <a:pt x="169" y="230"/>
                  <a:pt x="170" y="229"/>
                  <a:pt x="171" y="227"/>
                </a:cubicBezTo>
                <a:cubicBezTo>
                  <a:pt x="255" y="9"/>
                  <a:pt x="255" y="9"/>
                  <a:pt x="255" y="9"/>
                </a:cubicBezTo>
                <a:cubicBezTo>
                  <a:pt x="256" y="7"/>
                  <a:pt x="256" y="4"/>
                  <a:pt x="254" y="3"/>
                </a:cubicBezTo>
                <a:close/>
              </a:path>
            </a:pathLst>
          </a:custGeom>
          <a:solidFill>
            <a:schemeClr val="bg1"/>
          </a:solidFill>
          <a:ln>
            <a:noFill/>
          </a:ln>
          <a:extLst/>
        </p:spPr>
        <p:txBody>
          <a:bodyPr vert="horz" wrap="square" lIns="91440" tIns="45720" rIns="91440" bIns="45720" numCol="1" anchor="t" anchorCtr="0" compatLnSpc="1">
            <a:prstTxWarp prst="textNoShape">
              <a:avLst/>
            </a:prstTxWarp>
            <a:noAutofit/>
          </a:bodyPr>
          <a:lstStyle/>
          <a:p>
            <a:endParaRPr lang="en-US"/>
          </a:p>
        </p:txBody>
      </p:sp>
      <p:sp>
        <p:nvSpPr>
          <p:cNvPr id="60" name="Freeform 282"/>
          <p:cNvSpPr>
            <a:spLocks/>
          </p:cNvSpPr>
          <p:nvPr/>
        </p:nvSpPr>
        <p:spPr bwMode="auto">
          <a:xfrm>
            <a:off x="4718707" y="5041454"/>
            <a:ext cx="201581" cy="244573"/>
          </a:xfrm>
          <a:custGeom>
            <a:avLst/>
            <a:gdLst/>
            <a:ahLst/>
            <a:cxnLst/>
            <a:rect l="l" t="t" r="r" b="b"/>
            <a:pathLst>
              <a:path w="463984" h="562939">
                <a:moveTo>
                  <a:pt x="316653" y="112148"/>
                </a:moveTo>
                <a:cubicBezTo>
                  <a:pt x="316653" y="112148"/>
                  <a:pt x="316653" y="112148"/>
                  <a:pt x="450790" y="112148"/>
                </a:cubicBezTo>
                <a:cubicBezTo>
                  <a:pt x="455188" y="112148"/>
                  <a:pt x="459586" y="114347"/>
                  <a:pt x="461785" y="118745"/>
                </a:cubicBezTo>
                <a:lnTo>
                  <a:pt x="461785" y="131939"/>
                </a:lnTo>
                <a:cubicBezTo>
                  <a:pt x="461785" y="131939"/>
                  <a:pt x="461785" y="131939"/>
                  <a:pt x="391418" y="261679"/>
                </a:cubicBezTo>
                <a:cubicBezTo>
                  <a:pt x="391418" y="261679"/>
                  <a:pt x="391418" y="261679"/>
                  <a:pt x="461785" y="382622"/>
                </a:cubicBezTo>
                <a:cubicBezTo>
                  <a:pt x="463984" y="384821"/>
                  <a:pt x="463984" y="387020"/>
                  <a:pt x="463984" y="391418"/>
                </a:cubicBezTo>
                <a:cubicBezTo>
                  <a:pt x="463984" y="398015"/>
                  <a:pt x="457387" y="404612"/>
                  <a:pt x="450790" y="404612"/>
                </a:cubicBezTo>
                <a:cubicBezTo>
                  <a:pt x="450790" y="404612"/>
                  <a:pt x="450790" y="404612"/>
                  <a:pt x="171520" y="404612"/>
                </a:cubicBezTo>
                <a:cubicBezTo>
                  <a:pt x="162724" y="404612"/>
                  <a:pt x="158326" y="398015"/>
                  <a:pt x="158326" y="391418"/>
                </a:cubicBezTo>
                <a:cubicBezTo>
                  <a:pt x="158326" y="378225"/>
                  <a:pt x="164923" y="369429"/>
                  <a:pt x="175918" y="369429"/>
                </a:cubicBezTo>
                <a:cubicBezTo>
                  <a:pt x="175918" y="369429"/>
                  <a:pt x="175918" y="369429"/>
                  <a:pt x="261678" y="369429"/>
                </a:cubicBezTo>
                <a:cubicBezTo>
                  <a:pt x="281469" y="369429"/>
                  <a:pt x="299061" y="354036"/>
                  <a:pt x="299061" y="334245"/>
                </a:cubicBezTo>
                <a:cubicBezTo>
                  <a:pt x="299061" y="334245"/>
                  <a:pt x="299061" y="334245"/>
                  <a:pt x="299061" y="129740"/>
                </a:cubicBezTo>
                <a:cubicBezTo>
                  <a:pt x="299061" y="118745"/>
                  <a:pt x="305658" y="112148"/>
                  <a:pt x="316653" y="112148"/>
                </a:cubicBezTo>
                <a:close/>
                <a:moveTo>
                  <a:pt x="24189" y="0"/>
                </a:moveTo>
                <a:cubicBezTo>
                  <a:pt x="39582" y="0"/>
                  <a:pt x="48378" y="10995"/>
                  <a:pt x="48378" y="24189"/>
                </a:cubicBezTo>
                <a:cubicBezTo>
                  <a:pt x="48378" y="24189"/>
                  <a:pt x="48378" y="24189"/>
                  <a:pt x="48378" y="46179"/>
                </a:cubicBezTo>
                <a:cubicBezTo>
                  <a:pt x="48378" y="46179"/>
                  <a:pt x="48378" y="46179"/>
                  <a:pt x="246286" y="46179"/>
                </a:cubicBezTo>
                <a:cubicBezTo>
                  <a:pt x="252883" y="46179"/>
                  <a:pt x="259480" y="52776"/>
                  <a:pt x="259480" y="59373"/>
                </a:cubicBezTo>
                <a:cubicBezTo>
                  <a:pt x="259480" y="59373"/>
                  <a:pt x="259480" y="59373"/>
                  <a:pt x="259480" y="312255"/>
                </a:cubicBezTo>
                <a:cubicBezTo>
                  <a:pt x="259480" y="318852"/>
                  <a:pt x="252883" y="325449"/>
                  <a:pt x="246286" y="325449"/>
                </a:cubicBezTo>
                <a:cubicBezTo>
                  <a:pt x="246286" y="325449"/>
                  <a:pt x="246286" y="325449"/>
                  <a:pt x="48378" y="325449"/>
                </a:cubicBezTo>
                <a:cubicBezTo>
                  <a:pt x="48378" y="325449"/>
                  <a:pt x="48378" y="325449"/>
                  <a:pt x="48378" y="538750"/>
                </a:cubicBezTo>
                <a:cubicBezTo>
                  <a:pt x="48378" y="551944"/>
                  <a:pt x="39582" y="562939"/>
                  <a:pt x="24189" y="562939"/>
                </a:cubicBezTo>
                <a:cubicBezTo>
                  <a:pt x="10995" y="562939"/>
                  <a:pt x="0" y="551944"/>
                  <a:pt x="0" y="538750"/>
                </a:cubicBezTo>
                <a:cubicBezTo>
                  <a:pt x="0" y="538750"/>
                  <a:pt x="0" y="538750"/>
                  <a:pt x="0" y="24189"/>
                </a:cubicBezTo>
                <a:cubicBezTo>
                  <a:pt x="0" y="10995"/>
                  <a:pt x="10995" y="0"/>
                  <a:pt x="24189" y="0"/>
                </a:cubicBezTo>
                <a:close/>
              </a:path>
            </a:pathLst>
          </a:custGeom>
          <a:solidFill>
            <a:schemeClr val="bg1"/>
          </a:solidFill>
          <a:ln>
            <a:noFill/>
          </a:ln>
          <a:extLst/>
        </p:spPr>
        <p:txBody>
          <a:bodyPr vert="horz" wrap="square" lIns="91440" tIns="45720" rIns="91440" bIns="45720" numCol="1" anchor="t" anchorCtr="0" compatLnSpc="1">
            <a:prstTxWarp prst="textNoShape">
              <a:avLst/>
            </a:prstTxWarp>
            <a:noAutofit/>
          </a:bodyPr>
          <a:lstStyle/>
          <a:p>
            <a:endParaRPr lang="en-US"/>
          </a:p>
        </p:txBody>
      </p:sp>
      <p:sp>
        <p:nvSpPr>
          <p:cNvPr id="62" name="Freeform 61"/>
          <p:cNvSpPr>
            <a:spLocks noEditPoints="1"/>
          </p:cNvSpPr>
          <p:nvPr/>
        </p:nvSpPr>
        <p:spPr bwMode="auto">
          <a:xfrm>
            <a:off x="8418549" y="5079105"/>
            <a:ext cx="190059" cy="233447"/>
          </a:xfrm>
          <a:custGeom>
            <a:avLst/>
            <a:gdLst>
              <a:gd name="T0" fmla="*/ 160 w 207"/>
              <a:gd name="T1" fmla="*/ 89 h 255"/>
              <a:gd name="T2" fmla="*/ 162 w 207"/>
              <a:gd name="T3" fmla="*/ 71 h 255"/>
              <a:gd name="T4" fmla="*/ 161 w 207"/>
              <a:gd name="T5" fmla="*/ 66 h 255"/>
              <a:gd name="T6" fmla="*/ 156 w 207"/>
              <a:gd name="T7" fmla="*/ 64 h 255"/>
              <a:gd name="T8" fmla="*/ 7 w 207"/>
              <a:gd name="T9" fmla="*/ 64 h 255"/>
              <a:gd name="T10" fmla="*/ 2 w 207"/>
              <a:gd name="T11" fmla="*/ 66 h 255"/>
              <a:gd name="T12" fmla="*/ 1 w 207"/>
              <a:gd name="T13" fmla="*/ 71 h 255"/>
              <a:gd name="T14" fmla="*/ 25 w 207"/>
              <a:gd name="T15" fmla="*/ 249 h 255"/>
              <a:gd name="T16" fmla="*/ 31 w 207"/>
              <a:gd name="T17" fmla="*/ 255 h 255"/>
              <a:gd name="T18" fmla="*/ 132 w 207"/>
              <a:gd name="T19" fmla="*/ 255 h 255"/>
              <a:gd name="T20" fmla="*/ 138 w 207"/>
              <a:gd name="T21" fmla="*/ 249 h 255"/>
              <a:gd name="T22" fmla="*/ 143 w 207"/>
              <a:gd name="T23" fmla="*/ 210 h 255"/>
              <a:gd name="T24" fmla="*/ 203 w 207"/>
              <a:gd name="T25" fmla="*/ 156 h 255"/>
              <a:gd name="T26" fmla="*/ 160 w 207"/>
              <a:gd name="T27" fmla="*/ 89 h 255"/>
              <a:gd name="T28" fmla="*/ 172 w 207"/>
              <a:gd name="T29" fmla="*/ 152 h 255"/>
              <a:gd name="T30" fmla="*/ 148 w 207"/>
              <a:gd name="T31" fmla="*/ 178 h 255"/>
              <a:gd name="T32" fmla="*/ 155 w 207"/>
              <a:gd name="T33" fmla="*/ 121 h 255"/>
              <a:gd name="T34" fmla="*/ 172 w 207"/>
              <a:gd name="T35" fmla="*/ 152 h 255"/>
              <a:gd name="T36" fmla="*/ 75 w 207"/>
              <a:gd name="T37" fmla="*/ 51 h 255"/>
              <a:gd name="T38" fmla="*/ 86 w 207"/>
              <a:gd name="T39" fmla="*/ 40 h 255"/>
              <a:gd name="T40" fmla="*/ 86 w 207"/>
              <a:gd name="T41" fmla="*/ 11 h 255"/>
              <a:gd name="T42" fmla="*/ 75 w 207"/>
              <a:gd name="T43" fmla="*/ 0 h 255"/>
              <a:gd name="T44" fmla="*/ 64 w 207"/>
              <a:gd name="T45" fmla="*/ 11 h 255"/>
              <a:gd name="T46" fmla="*/ 64 w 207"/>
              <a:gd name="T47" fmla="*/ 40 h 255"/>
              <a:gd name="T48" fmla="*/ 75 w 207"/>
              <a:gd name="T49" fmla="*/ 51 h 255"/>
              <a:gd name="T50" fmla="*/ 122 w 207"/>
              <a:gd name="T51" fmla="*/ 51 h 255"/>
              <a:gd name="T52" fmla="*/ 133 w 207"/>
              <a:gd name="T53" fmla="*/ 40 h 255"/>
              <a:gd name="T54" fmla="*/ 133 w 207"/>
              <a:gd name="T55" fmla="*/ 27 h 255"/>
              <a:gd name="T56" fmla="*/ 122 w 207"/>
              <a:gd name="T57" fmla="*/ 16 h 255"/>
              <a:gd name="T58" fmla="*/ 111 w 207"/>
              <a:gd name="T59" fmla="*/ 27 h 255"/>
              <a:gd name="T60" fmla="*/ 111 w 207"/>
              <a:gd name="T61" fmla="*/ 40 h 255"/>
              <a:gd name="T62" fmla="*/ 122 w 207"/>
              <a:gd name="T63" fmla="*/ 51 h 255"/>
              <a:gd name="T64" fmla="*/ 29 w 207"/>
              <a:gd name="T65" fmla="*/ 51 h 255"/>
              <a:gd name="T66" fmla="*/ 40 w 207"/>
              <a:gd name="T67" fmla="*/ 40 h 255"/>
              <a:gd name="T68" fmla="*/ 40 w 207"/>
              <a:gd name="T69" fmla="*/ 27 h 255"/>
              <a:gd name="T70" fmla="*/ 29 w 207"/>
              <a:gd name="T71" fmla="*/ 16 h 255"/>
              <a:gd name="T72" fmla="*/ 18 w 207"/>
              <a:gd name="T73" fmla="*/ 27 h 255"/>
              <a:gd name="T74" fmla="*/ 18 w 207"/>
              <a:gd name="T75" fmla="*/ 40 h 255"/>
              <a:gd name="T76" fmla="*/ 29 w 207"/>
              <a:gd name="T77" fmla="*/ 51 h 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07" h="255">
                <a:moveTo>
                  <a:pt x="160" y="89"/>
                </a:moveTo>
                <a:cubicBezTo>
                  <a:pt x="162" y="71"/>
                  <a:pt x="162" y="71"/>
                  <a:pt x="162" y="71"/>
                </a:cubicBezTo>
                <a:cubicBezTo>
                  <a:pt x="162" y="69"/>
                  <a:pt x="162" y="67"/>
                  <a:pt x="161" y="66"/>
                </a:cubicBezTo>
                <a:cubicBezTo>
                  <a:pt x="160" y="65"/>
                  <a:pt x="158" y="64"/>
                  <a:pt x="156" y="64"/>
                </a:cubicBezTo>
                <a:cubicBezTo>
                  <a:pt x="7" y="64"/>
                  <a:pt x="7" y="64"/>
                  <a:pt x="7" y="64"/>
                </a:cubicBezTo>
                <a:cubicBezTo>
                  <a:pt x="5" y="64"/>
                  <a:pt x="3" y="65"/>
                  <a:pt x="2" y="66"/>
                </a:cubicBezTo>
                <a:cubicBezTo>
                  <a:pt x="1" y="67"/>
                  <a:pt x="0" y="69"/>
                  <a:pt x="1" y="71"/>
                </a:cubicBezTo>
                <a:cubicBezTo>
                  <a:pt x="25" y="249"/>
                  <a:pt x="25" y="249"/>
                  <a:pt x="25" y="249"/>
                </a:cubicBezTo>
                <a:cubicBezTo>
                  <a:pt x="25" y="252"/>
                  <a:pt x="28" y="255"/>
                  <a:pt x="31" y="255"/>
                </a:cubicBezTo>
                <a:cubicBezTo>
                  <a:pt x="132" y="255"/>
                  <a:pt x="132" y="255"/>
                  <a:pt x="132" y="255"/>
                </a:cubicBezTo>
                <a:cubicBezTo>
                  <a:pt x="135" y="255"/>
                  <a:pt x="138" y="252"/>
                  <a:pt x="138" y="249"/>
                </a:cubicBezTo>
                <a:cubicBezTo>
                  <a:pt x="143" y="210"/>
                  <a:pt x="143" y="210"/>
                  <a:pt x="143" y="210"/>
                </a:cubicBezTo>
                <a:cubicBezTo>
                  <a:pt x="174" y="209"/>
                  <a:pt x="200" y="186"/>
                  <a:pt x="203" y="156"/>
                </a:cubicBezTo>
                <a:cubicBezTo>
                  <a:pt x="207" y="125"/>
                  <a:pt x="188" y="97"/>
                  <a:pt x="160" y="89"/>
                </a:cubicBezTo>
                <a:close/>
                <a:moveTo>
                  <a:pt x="172" y="152"/>
                </a:moveTo>
                <a:cubicBezTo>
                  <a:pt x="170" y="165"/>
                  <a:pt x="160" y="175"/>
                  <a:pt x="148" y="178"/>
                </a:cubicBezTo>
                <a:cubicBezTo>
                  <a:pt x="155" y="121"/>
                  <a:pt x="155" y="121"/>
                  <a:pt x="155" y="121"/>
                </a:cubicBezTo>
                <a:cubicBezTo>
                  <a:pt x="167" y="127"/>
                  <a:pt x="173" y="139"/>
                  <a:pt x="172" y="152"/>
                </a:cubicBezTo>
                <a:close/>
                <a:moveTo>
                  <a:pt x="75" y="51"/>
                </a:moveTo>
                <a:cubicBezTo>
                  <a:pt x="81" y="51"/>
                  <a:pt x="86" y="46"/>
                  <a:pt x="86" y="40"/>
                </a:cubicBezTo>
                <a:cubicBezTo>
                  <a:pt x="86" y="11"/>
                  <a:pt x="86" y="11"/>
                  <a:pt x="86" y="11"/>
                </a:cubicBezTo>
                <a:cubicBezTo>
                  <a:pt x="86" y="5"/>
                  <a:pt x="81" y="0"/>
                  <a:pt x="75" y="0"/>
                </a:cubicBezTo>
                <a:cubicBezTo>
                  <a:pt x="69" y="0"/>
                  <a:pt x="64" y="5"/>
                  <a:pt x="64" y="11"/>
                </a:cubicBezTo>
                <a:cubicBezTo>
                  <a:pt x="64" y="40"/>
                  <a:pt x="64" y="40"/>
                  <a:pt x="64" y="40"/>
                </a:cubicBezTo>
                <a:cubicBezTo>
                  <a:pt x="64" y="46"/>
                  <a:pt x="69" y="51"/>
                  <a:pt x="75" y="51"/>
                </a:cubicBezTo>
                <a:close/>
                <a:moveTo>
                  <a:pt x="122" y="51"/>
                </a:moveTo>
                <a:cubicBezTo>
                  <a:pt x="128" y="51"/>
                  <a:pt x="133" y="46"/>
                  <a:pt x="133" y="40"/>
                </a:cubicBezTo>
                <a:cubicBezTo>
                  <a:pt x="133" y="27"/>
                  <a:pt x="133" y="27"/>
                  <a:pt x="133" y="27"/>
                </a:cubicBezTo>
                <a:cubicBezTo>
                  <a:pt x="133" y="21"/>
                  <a:pt x="128" y="16"/>
                  <a:pt x="122" y="16"/>
                </a:cubicBezTo>
                <a:cubicBezTo>
                  <a:pt x="116" y="16"/>
                  <a:pt x="111" y="21"/>
                  <a:pt x="111" y="27"/>
                </a:cubicBezTo>
                <a:cubicBezTo>
                  <a:pt x="111" y="40"/>
                  <a:pt x="111" y="40"/>
                  <a:pt x="111" y="40"/>
                </a:cubicBezTo>
                <a:cubicBezTo>
                  <a:pt x="111" y="46"/>
                  <a:pt x="116" y="51"/>
                  <a:pt x="122" y="51"/>
                </a:cubicBezTo>
                <a:close/>
                <a:moveTo>
                  <a:pt x="29" y="51"/>
                </a:moveTo>
                <a:cubicBezTo>
                  <a:pt x="35" y="51"/>
                  <a:pt x="40" y="46"/>
                  <a:pt x="40" y="40"/>
                </a:cubicBezTo>
                <a:cubicBezTo>
                  <a:pt x="40" y="27"/>
                  <a:pt x="40" y="27"/>
                  <a:pt x="40" y="27"/>
                </a:cubicBezTo>
                <a:cubicBezTo>
                  <a:pt x="40" y="21"/>
                  <a:pt x="35" y="16"/>
                  <a:pt x="29" y="16"/>
                </a:cubicBezTo>
                <a:cubicBezTo>
                  <a:pt x="23" y="16"/>
                  <a:pt x="18" y="21"/>
                  <a:pt x="18" y="27"/>
                </a:cubicBezTo>
                <a:cubicBezTo>
                  <a:pt x="18" y="40"/>
                  <a:pt x="18" y="40"/>
                  <a:pt x="18" y="40"/>
                </a:cubicBezTo>
                <a:cubicBezTo>
                  <a:pt x="18" y="46"/>
                  <a:pt x="23" y="51"/>
                  <a:pt x="29" y="51"/>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80" name="TextBox 79"/>
          <p:cNvSpPr txBox="1"/>
          <p:nvPr/>
        </p:nvSpPr>
        <p:spPr>
          <a:xfrm>
            <a:off x="5192147" y="1553387"/>
            <a:ext cx="2423160" cy="323850"/>
          </a:xfrm>
          <a:prstGeom prst="rect">
            <a:avLst/>
          </a:prstGeom>
          <a:noFill/>
        </p:spPr>
        <p:txBody>
          <a:bodyPr wrap="square" rtlCol="0">
            <a:noAutofit/>
          </a:bodyPr>
          <a:lstStyle/>
          <a:p>
            <a:r>
              <a:rPr lang="en-US" sz="2100" b="1" dirty="0">
                <a:solidFill>
                  <a:schemeClr val="tx1">
                    <a:lumMod val="75000"/>
                    <a:lumOff val="25000"/>
                  </a:schemeClr>
                </a:solidFill>
                <a:latin typeface="+mj-lt"/>
                <a:cs typeface="Corbel"/>
              </a:rPr>
              <a:t>Title 02</a:t>
            </a:r>
          </a:p>
        </p:txBody>
      </p:sp>
      <p:sp>
        <p:nvSpPr>
          <p:cNvPr id="117" name="TextBox 116"/>
          <p:cNvSpPr txBox="1"/>
          <p:nvPr/>
        </p:nvSpPr>
        <p:spPr>
          <a:xfrm>
            <a:off x="8818180" y="1553387"/>
            <a:ext cx="2423160" cy="323850"/>
          </a:xfrm>
          <a:prstGeom prst="rect">
            <a:avLst/>
          </a:prstGeom>
          <a:noFill/>
        </p:spPr>
        <p:txBody>
          <a:bodyPr wrap="square" rtlCol="0">
            <a:noAutofit/>
          </a:bodyPr>
          <a:lstStyle/>
          <a:p>
            <a:r>
              <a:rPr lang="en-US" sz="2100" b="1" dirty="0">
                <a:solidFill>
                  <a:schemeClr val="tx1">
                    <a:lumMod val="75000"/>
                    <a:lumOff val="25000"/>
                  </a:schemeClr>
                </a:solidFill>
                <a:latin typeface="+mj-lt"/>
                <a:cs typeface="Corbel"/>
              </a:rPr>
              <a:t>Title 03</a:t>
            </a:r>
          </a:p>
        </p:txBody>
      </p:sp>
      <p:sp>
        <p:nvSpPr>
          <p:cNvPr id="119" name="TextBox 118"/>
          <p:cNvSpPr txBox="1"/>
          <p:nvPr/>
        </p:nvSpPr>
        <p:spPr>
          <a:xfrm>
            <a:off x="5192147" y="3243010"/>
            <a:ext cx="2423160" cy="323850"/>
          </a:xfrm>
          <a:prstGeom prst="rect">
            <a:avLst/>
          </a:prstGeom>
          <a:noFill/>
        </p:spPr>
        <p:txBody>
          <a:bodyPr wrap="square" rtlCol="0">
            <a:noAutofit/>
          </a:bodyPr>
          <a:lstStyle/>
          <a:p>
            <a:r>
              <a:rPr lang="en-US" sz="2100" b="1" dirty="0">
                <a:solidFill>
                  <a:schemeClr val="tx1">
                    <a:lumMod val="75000"/>
                    <a:lumOff val="25000"/>
                  </a:schemeClr>
                </a:solidFill>
                <a:latin typeface="+mj-lt"/>
                <a:cs typeface="Corbel"/>
              </a:rPr>
              <a:t>Title 05</a:t>
            </a:r>
          </a:p>
        </p:txBody>
      </p:sp>
      <p:sp>
        <p:nvSpPr>
          <p:cNvPr id="120" name="TextBox 119"/>
          <p:cNvSpPr txBox="1"/>
          <p:nvPr/>
        </p:nvSpPr>
        <p:spPr>
          <a:xfrm>
            <a:off x="8818180" y="3243010"/>
            <a:ext cx="2423160" cy="323850"/>
          </a:xfrm>
          <a:prstGeom prst="rect">
            <a:avLst/>
          </a:prstGeom>
          <a:noFill/>
        </p:spPr>
        <p:txBody>
          <a:bodyPr wrap="square" rtlCol="0">
            <a:noAutofit/>
          </a:bodyPr>
          <a:lstStyle/>
          <a:p>
            <a:r>
              <a:rPr lang="en-US" sz="2100" b="1" dirty="0">
                <a:solidFill>
                  <a:schemeClr val="tx1">
                    <a:lumMod val="75000"/>
                    <a:lumOff val="25000"/>
                  </a:schemeClr>
                </a:solidFill>
                <a:latin typeface="+mj-lt"/>
                <a:cs typeface="Corbel"/>
              </a:rPr>
              <a:t>Title 06</a:t>
            </a:r>
          </a:p>
        </p:txBody>
      </p:sp>
      <p:sp>
        <p:nvSpPr>
          <p:cNvPr id="122" name="TextBox 121"/>
          <p:cNvSpPr txBox="1"/>
          <p:nvPr/>
        </p:nvSpPr>
        <p:spPr>
          <a:xfrm>
            <a:off x="5192147" y="4981946"/>
            <a:ext cx="2423160" cy="323850"/>
          </a:xfrm>
          <a:prstGeom prst="rect">
            <a:avLst/>
          </a:prstGeom>
          <a:noFill/>
        </p:spPr>
        <p:txBody>
          <a:bodyPr wrap="square" rtlCol="0">
            <a:noAutofit/>
          </a:bodyPr>
          <a:lstStyle/>
          <a:p>
            <a:r>
              <a:rPr lang="en-US" sz="2100" b="1" dirty="0">
                <a:solidFill>
                  <a:schemeClr val="tx1">
                    <a:lumMod val="75000"/>
                    <a:lumOff val="25000"/>
                  </a:schemeClr>
                </a:solidFill>
                <a:latin typeface="+mj-lt"/>
                <a:cs typeface="Corbel"/>
              </a:rPr>
              <a:t>Title 08</a:t>
            </a:r>
          </a:p>
        </p:txBody>
      </p:sp>
      <p:sp>
        <p:nvSpPr>
          <p:cNvPr id="123" name="TextBox 122"/>
          <p:cNvSpPr txBox="1"/>
          <p:nvPr/>
        </p:nvSpPr>
        <p:spPr>
          <a:xfrm>
            <a:off x="8818180" y="4981946"/>
            <a:ext cx="2423160" cy="323850"/>
          </a:xfrm>
          <a:prstGeom prst="rect">
            <a:avLst/>
          </a:prstGeom>
          <a:noFill/>
        </p:spPr>
        <p:txBody>
          <a:bodyPr wrap="square" rtlCol="0">
            <a:noAutofit/>
          </a:bodyPr>
          <a:lstStyle/>
          <a:p>
            <a:r>
              <a:rPr lang="en-US" sz="2100" b="1" dirty="0">
                <a:solidFill>
                  <a:schemeClr val="tx1">
                    <a:lumMod val="75000"/>
                    <a:lumOff val="25000"/>
                  </a:schemeClr>
                </a:solidFill>
                <a:latin typeface="+mj-lt"/>
                <a:cs typeface="Corbel"/>
              </a:rPr>
              <a:t>Title 09</a:t>
            </a:r>
          </a:p>
        </p:txBody>
      </p:sp>
      <p:sp>
        <p:nvSpPr>
          <p:cNvPr id="86" name="Oval 85"/>
          <p:cNvSpPr>
            <a:spLocks noChangeAspect="1"/>
          </p:cNvSpPr>
          <p:nvPr/>
        </p:nvSpPr>
        <p:spPr>
          <a:xfrm>
            <a:off x="796970" y="1417358"/>
            <a:ext cx="656894" cy="65689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1" name="Freeform 51"/>
          <p:cNvSpPr>
            <a:spLocks noEditPoints="1"/>
          </p:cNvSpPr>
          <p:nvPr/>
        </p:nvSpPr>
        <p:spPr bwMode="auto">
          <a:xfrm>
            <a:off x="998982" y="1628932"/>
            <a:ext cx="252871" cy="233746"/>
          </a:xfrm>
          <a:custGeom>
            <a:avLst/>
            <a:gdLst>
              <a:gd name="T0" fmla="*/ 169 w 249"/>
              <a:gd name="T1" fmla="*/ 114 h 231"/>
              <a:gd name="T2" fmla="*/ 139 w 249"/>
              <a:gd name="T3" fmla="*/ 148 h 231"/>
              <a:gd name="T4" fmla="*/ 211 w 249"/>
              <a:gd name="T5" fmla="*/ 229 h 231"/>
              <a:gd name="T6" fmla="*/ 216 w 249"/>
              <a:gd name="T7" fmla="*/ 231 h 231"/>
              <a:gd name="T8" fmla="*/ 216 w 249"/>
              <a:gd name="T9" fmla="*/ 231 h 231"/>
              <a:gd name="T10" fmla="*/ 220 w 249"/>
              <a:gd name="T11" fmla="*/ 229 h 231"/>
              <a:gd name="T12" fmla="*/ 234 w 249"/>
              <a:gd name="T13" fmla="*/ 197 h 231"/>
              <a:gd name="T14" fmla="*/ 220 w 249"/>
              <a:gd name="T15" fmla="*/ 164 h 231"/>
              <a:gd name="T16" fmla="*/ 169 w 249"/>
              <a:gd name="T17" fmla="*/ 114 h 231"/>
              <a:gd name="T18" fmla="*/ 247 w 249"/>
              <a:gd name="T19" fmla="*/ 36 h 231"/>
              <a:gd name="T20" fmla="*/ 215 w 249"/>
              <a:gd name="T21" fmla="*/ 4 h 231"/>
              <a:gd name="T22" fmla="*/ 207 w 249"/>
              <a:gd name="T23" fmla="*/ 3 h 231"/>
              <a:gd name="T24" fmla="*/ 174 w 249"/>
              <a:gd name="T25" fmla="*/ 19 h 231"/>
              <a:gd name="T26" fmla="*/ 124 w 249"/>
              <a:gd name="T27" fmla="*/ 69 h 231"/>
              <a:gd name="T28" fmla="*/ 75 w 249"/>
              <a:gd name="T29" fmla="*/ 19 h 231"/>
              <a:gd name="T30" fmla="*/ 35 w 249"/>
              <a:gd name="T31" fmla="*/ 4 h 231"/>
              <a:gd name="T32" fmla="*/ 3 w 249"/>
              <a:gd name="T33" fmla="*/ 36 h 231"/>
              <a:gd name="T34" fmla="*/ 11 w 249"/>
              <a:gd name="T35" fmla="*/ 70 h 231"/>
              <a:gd name="T36" fmla="*/ 43 w 249"/>
              <a:gd name="T37" fmla="*/ 85 h 231"/>
              <a:gd name="T38" fmla="*/ 60 w 249"/>
              <a:gd name="T39" fmla="*/ 81 h 231"/>
              <a:gd name="T40" fmla="*/ 89 w 249"/>
              <a:gd name="T41" fmla="*/ 88 h 231"/>
              <a:gd name="T42" fmla="*/ 97 w 249"/>
              <a:gd name="T43" fmla="*/ 96 h 231"/>
              <a:gd name="T44" fmla="*/ 29 w 249"/>
              <a:gd name="T45" fmla="*/ 164 h 231"/>
              <a:gd name="T46" fmla="*/ 29 w 249"/>
              <a:gd name="T47" fmla="*/ 229 h 231"/>
              <a:gd name="T48" fmla="*/ 33 w 249"/>
              <a:gd name="T49" fmla="*/ 231 h 231"/>
              <a:gd name="T50" fmla="*/ 34 w 249"/>
              <a:gd name="T51" fmla="*/ 231 h 231"/>
              <a:gd name="T52" fmla="*/ 38 w 249"/>
              <a:gd name="T53" fmla="*/ 229 h 231"/>
              <a:gd name="T54" fmla="*/ 124 w 249"/>
              <a:gd name="T55" fmla="*/ 131 h 231"/>
              <a:gd name="T56" fmla="*/ 124 w 249"/>
              <a:gd name="T57" fmla="*/ 131 h 231"/>
              <a:gd name="T58" fmla="*/ 159 w 249"/>
              <a:gd name="T59" fmla="*/ 90 h 231"/>
              <a:gd name="T60" fmla="*/ 159 w 249"/>
              <a:gd name="T61" fmla="*/ 90 h 231"/>
              <a:gd name="T62" fmla="*/ 161 w 249"/>
              <a:gd name="T63" fmla="*/ 88 h 231"/>
              <a:gd name="T64" fmla="*/ 180 w 249"/>
              <a:gd name="T65" fmla="*/ 79 h 231"/>
              <a:gd name="T66" fmla="*/ 190 w 249"/>
              <a:gd name="T67" fmla="*/ 81 h 231"/>
              <a:gd name="T68" fmla="*/ 207 w 249"/>
              <a:gd name="T69" fmla="*/ 85 h 231"/>
              <a:gd name="T70" fmla="*/ 238 w 249"/>
              <a:gd name="T71" fmla="*/ 70 h 231"/>
              <a:gd name="T72" fmla="*/ 247 w 249"/>
              <a:gd name="T73" fmla="*/ 36 h 231"/>
              <a:gd name="T74" fmla="*/ 51 w 249"/>
              <a:gd name="T75" fmla="*/ 52 h 231"/>
              <a:gd name="T76" fmla="*/ 43 w 249"/>
              <a:gd name="T77" fmla="*/ 56 h 231"/>
              <a:gd name="T78" fmla="*/ 34 w 249"/>
              <a:gd name="T79" fmla="*/ 52 h 231"/>
              <a:gd name="T80" fmla="*/ 31 w 249"/>
              <a:gd name="T81" fmla="*/ 44 h 231"/>
              <a:gd name="T82" fmla="*/ 34 w 249"/>
              <a:gd name="T83" fmla="*/ 35 h 231"/>
              <a:gd name="T84" fmla="*/ 51 w 249"/>
              <a:gd name="T85" fmla="*/ 35 h 231"/>
              <a:gd name="T86" fmla="*/ 55 w 249"/>
              <a:gd name="T87" fmla="*/ 44 h 231"/>
              <a:gd name="T88" fmla="*/ 51 w 249"/>
              <a:gd name="T89" fmla="*/ 52 h 231"/>
              <a:gd name="T90" fmla="*/ 213 w 249"/>
              <a:gd name="T91" fmla="*/ 52 h 231"/>
              <a:gd name="T92" fmla="*/ 205 w 249"/>
              <a:gd name="T93" fmla="*/ 56 h 231"/>
              <a:gd name="T94" fmla="*/ 196 w 249"/>
              <a:gd name="T95" fmla="*/ 52 h 231"/>
              <a:gd name="T96" fmla="*/ 193 w 249"/>
              <a:gd name="T97" fmla="*/ 44 h 231"/>
              <a:gd name="T98" fmla="*/ 196 w 249"/>
              <a:gd name="T99" fmla="*/ 35 h 231"/>
              <a:gd name="T100" fmla="*/ 213 w 249"/>
              <a:gd name="T101" fmla="*/ 35 h 231"/>
              <a:gd name="T102" fmla="*/ 217 w 249"/>
              <a:gd name="T103" fmla="*/ 44 h 231"/>
              <a:gd name="T104" fmla="*/ 213 w 249"/>
              <a:gd name="T105" fmla="*/ 52 h 2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49" h="231">
                <a:moveTo>
                  <a:pt x="169" y="114"/>
                </a:moveTo>
                <a:cubicBezTo>
                  <a:pt x="139" y="148"/>
                  <a:pt x="139" y="148"/>
                  <a:pt x="139" y="148"/>
                </a:cubicBezTo>
                <a:cubicBezTo>
                  <a:pt x="211" y="229"/>
                  <a:pt x="211" y="229"/>
                  <a:pt x="211" y="229"/>
                </a:cubicBezTo>
                <a:cubicBezTo>
                  <a:pt x="212" y="230"/>
                  <a:pt x="214" y="231"/>
                  <a:pt x="216" y="231"/>
                </a:cubicBezTo>
                <a:cubicBezTo>
                  <a:pt x="216" y="231"/>
                  <a:pt x="216" y="231"/>
                  <a:pt x="216" y="231"/>
                </a:cubicBezTo>
                <a:cubicBezTo>
                  <a:pt x="217" y="231"/>
                  <a:pt x="219" y="231"/>
                  <a:pt x="220" y="229"/>
                </a:cubicBezTo>
                <a:cubicBezTo>
                  <a:pt x="229" y="221"/>
                  <a:pt x="234" y="209"/>
                  <a:pt x="234" y="197"/>
                </a:cubicBezTo>
                <a:cubicBezTo>
                  <a:pt x="234" y="184"/>
                  <a:pt x="229" y="173"/>
                  <a:pt x="220" y="164"/>
                </a:cubicBezTo>
                <a:lnTo>
                  <a:pt x="169" y="114"/>
                </a:lnTo>
                <a:close/>
                <a:moveTo>
                  <a:pt x="247" y="36"/>
                </a:moveTo>
                <a:cubicBezTo>
                  <a:pt x="244" y="20"/>
                  <a:pt x="231" y="7"/>
                  <a:pt x="215" y="4"/>
                </a:cubicBezTo>
                <a:cubicBezTo>
                  <a:pt x="212" y="3"/>
                  <a:pt x="210" y="3"/>
                  <a:pt x="207" y="3"/>
                </a:cubicBezTo>
                <a:cubicBezTo>
                  <a:pt x="193" y="3"/>
                  <a:pt x="182" y="12"/>
                  <a:pt x="174" y="19"/>
                </a:cubicBezTo>
                <a:cubicBezTo>
                  <a:pt x="124" y="69"/>
                  <a:pt x="124" y="69"/>
                  <a:pt x="124" y="69"/>
                </a:cubicBezTo>
                <a:cubicBezTo>
                  <a:pt x="75" y="19"/>
                  <a:pt x="75" y="19"/>
                  <a:pt x="75" y="19"/>
                </a:cubicBezTo>
                <a:cubicBezTo>
                  <a:pt x="67" y="11"/>
                  <a:pt x="53" y="0"/>
                  <a:pt x="35" y="4"/>
                </a:cubicBezTo>
                <a:cubicBezTo>
                  <a:pt x="19" y="7"/>
                  <a:pt x="6" y="20"/>
                  <a:pt x="3" y="36"/>
                </a:cubicBezTo>
                <a:cubicBezTo>
                  <a:pt x="0" y="48"/>
                  <a:pt x="3" y="60"/>
                  <a:pt x="11" y="70"/>
                </a:cubicBezTo>
                <a:cubicBezTo>
                  <a:pt x="19" y="79"/>
                  <a:pt x="30" y="85"/>
                  <a:pt x="43" y="85"/>
                </a:cubicBezTo>
                <a:cubicBezTo>
                  <a:pt x="49" y="85"/>
                  <a:pt x="54" y="84"/>
                  <a:pt x="60" y="81"/>
                </a:cubicBezTo>
                <a:cubicBezTo>
                  <a:pt x="69" y="77"/>
                  <a:pt x="81" y="80"/>
                  <a:pt x="89" y="88"/>
                </a:cubicBezTo>
                <a:cubicBezTo>
                  <a:pt x="97" y="96"/>
                  <a:pt x="97" y="96"/>
                  <a:pt x="97" y="96"/>
                </a:cubicBezTo>
                <a:cubicBezTo>
                  <a:pt x="29" y="164"/>
                  <a:pt x="29" y="164"/>
                  <a:pt x="29" y="164"/>
                </a:cubicBezTo>
                <a:cubicBezTo>
                  <a:pt x="11" y="182"/>
                  <a:pt x="11" y="211"/>
                  <a:pt x="29" y="229"/>
                </a:cubicBezTo>
                <a:cubicBezTo>
                  <a:pt x="30" y="231"/>
                  <a:pt x="32" y="231"/>
                  <a:pt x="33" y="231"/>
                </a:cubicBezTo>
                <a:cubicBezTo>
                  <a:pt x="34" y="231"/>
                  <a:pt x="34" y="231"/>
                  <a:pt x="34" y="231"/>
                </a:cubicBezTo>
                <a:cubicBezTo>
                  <a:pt x="35" y="231"/>
                  <a:pt x="37" y="230"/>
                  <a:pt x="38" y="229"/>
                </a:cubicBezTo>
                <a:cubicBezTo>
                  <a:pt x="124" y="131"/>
                  <a:pt x="124" y="131"/>
                  <a:pt x="124" y="131"/>
                </a:cubicBezTo>
                <a:cubicBezTo>
                  <a:pt x="124" y="131"/>
                  <a:pt x="124" y="131"/>
                  <a:pt x="124" y="131"/>
                </a:cubicBezTo>
                <a:cubicBezTo>
                  <a:pt x="159" y="90"/>
                  <a:pt x="159" y="90"/>
                  <a:pt x="159" y="90"/>
                </a:cubicBezTo>
                <a:cubicBezTo>
                  <a:pt x="159" y="90"/>
                  <a:pt x="159" y="90"/>
                  <a:pt x="159" y="90"/>
                </a:cubicBezTo>
                <a:cubicBezTo>
                  <a:pt x="161" y="88"/>
                  <a:pt x="161" y="88"/>
                  <a:pt x="161" y="88"/>
                </a:cubicBezTo>
                <a:cubicBezTo>
                  <a:pt x="166" y="82"/>
                  <a:pt x="173" y="79"/>
                  <a:pt x="180" y="79"/>
                </a:cubicBezTo>
                <a:cubicBezTo>
                  <a:pt x="183" y="79"/>
                  <a:pt x="187" y="80"/>
                  <a:pt x="190" y="81"/>
                </a:cubicBezTo>
                <a:cubicBezTo>
                  <a:pt x="195" y="84"/>
                  <a:pt x="201" y="85"/>
                  <a:pt x="207" y="85"/>
                </a:cubicBezTo>
                <a:cubicBezTo>
                  <a:pt x="219" y="85"/>
                  <a:pt x="230" y="79"/>
                  <a:pt x="238" y="70"/>
                </a:cubicBezTo>
                <a:cubicBezTo>
                  <a:pt x="246" y="60"/>
                  <a:pt x="249" y="48"/>
                  <a:pt x="247" y="36"/>
                </a:cubicBezTo>
                <a:close/>
                <a:moveTo>
                  <a:pt x="51" y="52"/>
                </a:moveTo>
                <a:cubicBezTo>
                  <a:pt x="49" y="55"/>
                  <a:pt x="46" y="56"/>
                  <a:pt x="43" y="56"/>
                </a:cubicBezTo>
                <a:cubicBezTo>
                  <a:pt x="40" y="56"/>
                  <a:pt x="37" y="55"/>
                  <a:pt x="34" y="52"/>
                </a:cubicBezTo>
                <a:cubicBezTo>
                  <a:pt x="32" y="50"/>
                  <a:pt x="31" y="47"/>
                  <a:pt x="31" y="44"/>
                </a:cubicBezTo>
                <a:cubicBezTo>
                  <a:pt x="31" y="41"/>
                  <a:pt x="32" y="38"/>
                  <a:pt x="34" y="35"/>
                </a:cubicBezTo>
                <a:cubicBezTo>
                  <a:pt x="39" y="31"/>
                  <a:pt x="47" y="31"/>
                  <a:pt x="51" y="35"/>
                </a:cubicBezTo>
                <a:cubicBezTo>
                  <a:pt x="54" y="38"/>
                  <a:pt x="55" y="41"/>
                  <a:pt x="55" y="44"/>
                </a:cubicBezTo>
                <a:cubicBezTo>
                  <a:pt x="55" y="47"/>
                  <a:pt x="54" y="50"/>
                  <a:pt x="51" y="52"/>
                </a:cubicBezTo>
                <a:close/>
                <a:moveTo>
                  <a:pt x="213" y="52"/>
                </a:moveTo>
                <a:cubicBezTo>
                  <a:pt x="211" y="55"/>
                  <a:pt x="208" y="56"/>
                  <a:pt x="205" y="56"/>
                </a:cubicBezTo>
                <a:cubicBezTo>
                  <a:pt x="202" y="56"/>
                  <a:pt x="198" y="55"/>
                  <a:pt x="196" y="52"/>
                </a:cubicBezTo>
                <a:cubicBezTo>
                  <a:pt x="194" y="50"/>
                  <a:pt x="193" y="47"/>
                  <a:pt x="193" y="44"/>
                </a:cubicBezTo>
                <a:cubicBezTo>
                  <a:pt x="193" y="41"/>
                  <a:pt x="194" y="38"/>
                  <a:pt x="196" y="35"/>
                </a:cubicBezTo>
                <a:cubicBezTo>
                  <a:pt x="201" y="31"/>
                  <a:pt x="209" y="31"/>
                  <a:pt x="213" y="35"/>
                </a:cubicBezTo>
                <a:cubicBezTo>
                  <a:pt x="215" y="38"/>
                  <a:pt x="217" y="41"/>
                  <a:pt x="217" y="44"/>
                </a:cubicBezTo>
                <a:cubicBezTo>
                  <a:pt x="217" y="47"/>
                  <a:pt x="215" y="50"/>
                  <a:pt x="213" y="52"/>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73" name="TextBox 72"/>
          <p:cNvSpPr txBox="1"/>
          <p:nvPr/>
        </p:nvSpPr>
        <p:spPr>
          <a:xfrm>
            <a:off x="1444877" y="1553387"/>
            <a:ext cx="2423160" cy="323850"/>
          </a:xfrm>
          <a:prstGeom prst="rect">
            <a:avLst/>
          </a:prstGeom>
          <a:noFill/>
        </p:spPr>
        <p:txBody>
          <a:bodyPr wrap="square" rtlCol="0">
            <a:noAutofit/>
          </a:bodyPr>
          <a:lstStyle/>
          <a:p>
            <a:r>
              <a:rPr lang="en-US" sz="2100" b="1" dirty="0">
                <a:solidFill>
                  <a:schemeClr val="tx1">
                    <a:lumMod val="75000"/>
                    <a:lumOff val="25000"/>
                  </a:schemeClr>
                </a:solidFill>
                <a:latin typeface="+mj-lt"/>
                <a:cs typeface="Corbel"/>
              </a:rPr>
              <a:t>Title 01</a:t>
            </a:r>
          </a:p>
        </p:txBody>
      </p:sp>
      <p:sp>
        <p:nvSpPr>
          <p:cNvPr id="124" name="TextBox 123"/>
          <p:cNvSpPr txBox="1"/>
          <p:nvPr/>
        </p:nvSpPr>
        <p:spPr>
          <a:xfrm>
            <a:off x="676656" y="2076057"/>
            <a:ext cx="3260165" cy="657225"/>
          </a:xfrm>
          <a:prstGeom prst="rect">
            <a:avLst/>
          </a:prstGeom>
          <a:noFill/>
        </p:spPr>
        <p:txBody>
          <a:bodyPr wrap="square" lIns="118872" tIns="64008" rIns="118872" bIns="64008" rtlCol="0">
            <a:noAutofit/>
          </a:bodyPr>
          <a:lstStyle/>
          <a:p>
            <a:r>
              <a:rPr lang="en-US" sz="2100" dirty="0">
                <a:solidFill>
                  <a:schemeClr val="bg1">
                    <a:lumMod val="50000"/>
                  </a:schemeClr>
                </a:solidFill>
                <a:cs typeface="Corbel"/>
              </a:rPr>
              <a:t>You can customize this text for the first item.</a:t>
            </a:r>
          </a:p>
        </p:txBody>
      </p:sp>
      <p:sp>
        <p:nvSpPr>
          <p:cNvPr id="125" name="TextBox 124"/>
          <p:cNvSpPr txBox="1"/>
          <p:nvPr/>
        </p:nvSpPr>
        <p:spPr>
          <a:xfrm>
            <a:off x="4392345" y="2076057"/>
            <a:ext cx="3260165" cy="657225"/>
          </a:xfrm>
          <a:prstGeom prst="rect">
            <a:avLst/>
          </a:prstGeom>
          <a:noFill/>
        </p:spPr>
        <p:txBody>
          <a:bodyPr wrap="square" lIns="118872" tIns="64008" rIns="118872" bIns="64008" rtlCol="0">
            <a:noAutofit/>
          </a:bodyPr>
          <a:lstStyle/>
          <a:p>
            <a:r>
              <a:rPr lang="en-US" sz="2100" dirty="0">
                <a:solidFill>
                  <a:schemeClr val="bg1">
                    <a:lumMod val="50000"/>
                  </a:schemeClr>
                </a:solidFill>
                <a:cs typeface="Corbel"/>
              </a:rPr>
              <a:t>You can customize this text for the second item.</a:t>
            </a:r>
          </a:p>
        </p:txBody>
      </p:sp>
      <p:sp>
        <p:nvSpPr>
          <p:cNvPr id="126" name="TextBox 125"/>
          <p:cNvSpPr txBox="1"/>
          <p:nvPr/>
        </p:nvSpPr>
        <p:spPr>
          <a:xfrm>
            <a:off x="8044995" y="2076057"/>
            <a:ext cx="3260165" cy="657225"/>
          </a:xfrm>
          <a:prstGeom prst="rect">
            <a:avLst/>
          </a:prstGeom>
          <a:noFill/>
        </p:spPr>
        <p:txBody>
          <a:bodyPr wrap="square" lIns="118872" tIns="64008" rIns="118872" bIns="64008" rtlCol="0">
            <a:noAutofit/>
          </a:bodyPr>
          <a:lstStyle/>
          <a:p>
            <a:r>
              <a:rPr lang="en-US" sz="2100" dirty="0">
                <a:solidFill>
                  <a:schemeClr val="bg1">
                    <a:lumMod val="50000"/>
                  </a:schemeClr>
                </a:solidFill>
                <a:cs typeface="Corbel"/>
              </a:rPr>
              <a:t>You can customize this text for the third item.</a:t>
            </a:r>
          </a:p>
        </p:txBody>
      </p:sp>
      <p:sp>
        <p:nvSpPr>
          <p:cNvPr id="88" name="Oval 87"/>
          <p:cNvSpPr>
            <a:spLocks noChangeAspect="1"/>
          </p:cNvSpPr>
          <p:nvPr/>
        </p:nvSpPr>
        <p:spPr>
          <a:xfrm>
            <a:off x="796970" y="3110826"/>
            <a:ext cx="656894" cy="65689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108" name="Freeform 242"/>
          <p:cNvSpPr>
            <a:spLocks noEditPoints="1"/>
          </p:cNvSpPr>
          <p:nvPr/>
        </p:nvSpPr>
        <p:spPr bwMode="auto">
          <a:xfrm>
            <a:off x="989566" y="3302340"/>
            <a:ext cx="271702" cy="273867"/>
          </a:xfrm>
          <a:custGeom>
            <a:avLst/>
            <a:gdLst>
              <a:gd name="T0" fmla="*/ 219 w 251"/>
              <a:gd name="T1" fmla="*/ 14 h 253"/>
              <a:gd name="T2" fmla="*/ 203 w 251"/>
              <a:gd name="T3" fmla="*/ 14 h 253"/>
              <a:gd name="T4" fmla="*/ 203 w 251"/>
              <a:gd name="T5" fmla="*/ 6 h 253"/>
              <a:gd name="T6" fmla="*/ 197 w 251"/>
              <a:gd name="T7" fmla="*/ 0 h 253"/>
              <a:gd name="T8" fmla="*/ 54 w 251"/>
              <a:gd name="T9" fmla="*/ 0 h 253"/>
              <a:gd name="T10" fmla="*/ 48 w 251"/>
              <a:gd name="T11" fmla="*/ 6 h 253"/>
              <a:gd name="T12" fmla="*/ 48 w 251"/>
              <a:gd name="T13" fmla="*/ 14 h 253"/>
              <a:gd name="T14" fmla="*/ 32 w 251"/>
              <a:gd name="T15" fmla="*/ 14 h 253"/>
              <a:gd name="T16" fmla="*/ 0 w 251"/>
              <a:gd name="T17" fmla="*/ 46 h 253"/>
              <a:gd name="T18" fmla="*/ 0 w 251"/>
              <a:gd name="T19" fmla="*/ 90 h 253"/>
              <a:gd name="T20" fmla="*/ 25 w 251"/>
              <a:gd name="T21" fmla="*/ 131 h 253"/>
              <a:gd name="T22" fmla="*/ 64 w 251"/>
              <a:gd name="T23" fmla="*/ 151 h 253"/>
              <a:gd name="T24" fmla="*/ 114 w 251"/>
              <a:gd name="T25" fmla="*/ 180 h 253"/>
              <a:gd name="T26" fmla="*/ 114 w 251"/>
              <a:gd name="T27" fmla="*/ 214 h 253"/>
              <a:gd name="T28" fmla="*/ 95 w 251"/>
              <a:gd name="T29" fmla="*/ 214 h 253"/>
              <a:gd name="T30" fmla="*/ 62 w 251"/>
              <a:gd name="T31" fmla="*/ 247 h 253"/>
              <a:gd name="T32" fmla="*/ 68 w 251"/>
              <a:gd name="T33" fmla="*/ 253 h 253"/>
              <a:gd name="T34" fmla="*/ 183 w 251"/>
              <a:gd name="T35" fmla="*/ 253 h 253"/>
              <a:gd name="T36" fmla="*/ 183 w 251"/>
              <a:gd name="T37" fmla="*/ 253 h 253"/>
              <a:gd name="T38" fmla="*/ 189 w 251"/>
              <a:gd name="T39" fmla="*/ 247 h 253"/>
              <a:gd name="T40" fmla="*/ 189 w 251"/>
              <a:gd name="T41" fmla="*/ 246 h 253"/>
              <a:gd name="T42" fmla="*/ 155 w 251"/>
              <a:gd name="T43" fmla="*/ 214 h 253"/>
              <a:gd name="T44" fmla="*/ 136 w 251"/>
              <a:gd name="T45" fmla="*/ 214 h 253"/>
              <a:gd name="T46" fmla="*/ 136 w 251"/>
              <a:gd name="T47" fmla="*/ 180 h 253"/>
              <a:gd name="T48" fmla="*/ 190 w 251"/>
              <a:gd name="T49" fmla="*/ 145 h 253"/>
              <a:gd name="T50" fmla="*/ 225 w 251"/>
              <a:gd name="T51" fmla="*/ 131 h 253"/>
              <a:gd name="T52" fmla="*/ 225 w 251"/>
              <a:gd name="T53" fmla="*/ 131 h 253"/>
              <a:gd name="T54" fmla="*/ 251 w 251"/>
              <a:gd name="T55" fmla="*/ 90 h 253"/>
              <a:gd name="T56" fmla="*/ 251 w 251"/>
              <a:gd name="T57" fmla="*/ 46 h 253"/>
              <a:gd name="T58" fmla="*/ 219 w 251"/>
              <a:gd name="T59" fmla="*/ 14 h 253"/>
              <a:gd name="T60" fmla="*/ 35 w 251"/>
              <a:gd name="T61" fmla="*/ 111 h 253"/>
              <a:gd name="T62" fmla="*/ 22 w 251"/>
              <a:gd name="T63" fmla="*/ 90 h 253"/>
              <a:gd name="T64" fmla="*/ 22 w 251"/>
              <a:gd name="T65" fmla="*/ 46 h 253"/>
              <a:gd name="T66" fmla="*/ 32 w 251"/>
              <a:gd name="T67" fmla="*/ 36 h 253"/>
              <a:gd name="T68" fmla="*/ 48 w 251"/>
              <a:gd name="T69" fmla="*/ 36 h 253"/>
              <a:gd name="T70" fmla="*/ 48 w 251"/>
              <a:gd name="T71" fmla="*/ 103 h 253"/>
              <a:gd name="T72" fmla="*/ 49 w 251"/>
              <a:gd name="T73" fmla="*/ 118 h 253"/>
              <a:gd name="T74" fmla="*/ 35 w 251"/>
              <a:gd name="T75" fmla="*/ 111 h 253"/>
              <a:gd name="T76" fmla="*/ 229 w 251"/>
              <a:gd name="T77" fmla="*/ 90 h 253"/>
              <a:gd name="T78" fmla="*/ 216 w 251"/>
              <a:gd name="T79" fmla="*/ 111 h 253"/>
              <a:gd name="T80" fmla="*/ 201 w 251"/>
              <a:gd name="T81" fmla="*/ 117 h 253"/>
              <a:gd name="T82" fmla="*/ 203 w 251"/>
              <a:gd name="T83" fmla="*/ 103 h 253"/>
              <a:gd name="T84" fmla="*/ 203 w 251"/>
              <a:gd name="T85" fmla="*/ 36 h 253"/>
              <a:gd name="T86" fmla="*/ 219 w 251"/>
              <a:gd name="T87" fmla="*/ 36 h 253"/>
              <a:gd name="T88" fmla="*/ 229 w 251"/>
              <a:gd name="T89" fmla="*/ 46 h 253"/>
              <a:gd name="T90" fmla="*/ 229 w 251"/>
              <a:gd name="T91" fmla="*/ 90 h 2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51" h="253">
                <a:moveTo>
                  <a:pt x="219" y="14"/>
                </a:moveTo>
                <a:cubicBezTo>
                  <a:pt x="203" y="14"/>
                  <a:pt x="203" y="14"/>
                  <a:pt x="203" y="14"/>
                </a:cubicBezTo>
                <a:cubicBezTo>
                  <a:pt x="203" y="6"/>
                  <a:pt x="203" y="6"/>
                  <a:pt x="203" y="6"/>
                </a:cubicBezTo>
                <a:cubicBezTo>
                  <a:pt x="203" y="3"/>
                  <a:pt x="200" y="0"/>
                  <a:pt x="197" y="0"/>
                </a:cubicBezTo>
                <a:cubicBezTo>
                  <a:pt x="54" y="0"/>
                  <a:pt x="54" y="0"/>
                  <a:pt x="54" y="0"/>
                </a:cubicBezTo>
                <a:cubicBezTo>
                  <a:pt x="51" y="0"/>
                  <a:pt x="48" y="3"/>
                  <a:pt x="48" y="6"/>
                </a:cubicBezTo>
                <a:cubicBezTo>
                  <a:pt x="48" y="14"/>
                  <a:pt x="48" y="14"/>
                  <a:pt x="48" y="14"/>
                </a:cubicBezTo>
                <a:cubicBezTo>
                  <a:pt x="32" y="14"/>
                  <a:pt x="32" y="14"/>
                  <a:pt x="32" y="14"/>
                </a:cubicBezTo>
                <a:cubicBezTo>
                  <a:pt x="14" y="14"/>
                  <a:pt x="0" y="29"/>
                  <a:pt x="0" y="46"/>
                </a:cubicBezTo>
                <a:cubicBezTo>
                  <a:pt x="0" y="90"/>
                  <a:pt x="0" y="90"/>
                  <a:pt x="0" y="90"/>
                </a:cubicBezTo>
                <a:cubicBezTo>
                  <a:pt x="0" y="107"/>
                  <a:pt x="10" y="123"/>
                  <a:pt x="25" y="131"/>
                </a:cubicBezTo>
                <a:cubicBezTo>
                  <a:pt x="64" y="151"/>
                  <a:pt x="64" y="151"/>
                  <a:pt x="64" y="151"/>
                </a:cubicBezTo>
                <a:cubicBezTo>
                  <a:pt x="76" y="166"/>
                  <a:pt x="94" y="177"/>
                  <a:pt x="114" y="180"/>
                </a:cubicBezTo>
                <a:cubicBezTo>
                  <a:pt x="114" y="214"/>
                  <a:pt x="114" y="214"/>
                  <a:pt x="114" y="214"/>
                </a:cubicBezTo>
                <a:cubicBezTo>
                  <a:pt x="95" y="214"/>
                  <a:pt x="95" y="214"/>
                  <a:pt x="95" y="214"/>
                </a:cubicBezTo>
                <a:cubicBezTo>
                  <a:pt x="77" y="214"/>
                  <a:pt x="62" y="229"/>
                  <a:pt x="62" y="247"/>
                </a:cubicBezTo>
                <a:cubicBezTo>
                  <a:pt x="62" y="251"/>
                  <a:pt x="65" y="253"/>
                  <a:pt x="68" y="253"/>
                </a:cubicBezTo>
                <a:cubicBezTo>
                  <a:pt x="183" y="253"/>
                  <a:pt x="183" y="253"/>
                  <a:pt x="183" y="253"/>
                </a:cubicBezTo>
                <a:cubicBezTo>
                  <a:pt x="183" y="253"/>
                  <a:pt x="183" y="253"/>
                  <a:pt x="183" y="253"/>
                </a:cubicBezTo>
                <a:cubicBezTo>
                  <a:pt x="186" y="253"/>
                  <a:pt x="189" y="251"/>
                  <a:pt x="189" y="247"/>
                </a:cubicBezTo>
                <a:cubicBezTo>
                  <a:pt x="189" y="247"/>
                  <a:pt x="189" y="247"/>
                  <a:pt x="189" y="246"/>
                </a:cubicBezTo>
                <a:cubicBezTo>
                  <a:pt x="188" y="228"/>
                  <a:pt x="173" y="214"/>
                  <a:pt x="155" y="214"/>
                </a:cubicBezTo>
                <a:cubicBezTo>
                  <a:pt x="136" y="214"/>
                  <a:pt x="136" y="214"/>
                  <a:pt x="136" y="214"/>
                </a:cubicBezTo>
                <a:cubicBezTo>
                  <a:pt x="136" y="180"/>
                  <a:pt x="136" y="180"/>
                  <a:pt x="136" y="180"/>
                </a:cubicBezTo>
                <a:cubicBezTo>
                  <a:pt x="159" y="177"/>
                  <a:pt x="178" y="164"/>
                  <a:pt x="190" y="145"/>
                </a:cubicBezTo>
                <a:cubicBezTo>
                  <a:pt x="225" y="131"/>
                  <a:pt x="225" y="131"/>
                  <a:pt x="225" y="131"/>
                </a:cubicBezTo>
                <a:cubicBezTo>
                  <a:pt x="225" y="131"/>
                  <a:pt x="225" y="131"/>
                  <a:pt x="225" y="131"/>
                </a:cubicBezTo>
                <a:cubicBezTo>
                  <a:pt x="241" y="123"/>
                  <a:pt x="251" y="107"/>
                  <a:pt x="251" y="90"/>
                </a:cubicBezTo>
                <a:cubicBezTo>
                  <a:pt x="251" y="46"/>
                  <a:pt x="251" y="46"/>
                  <a:pt x="251" y="46"/>
                </a:cubicBezTo>
                <a:cubicBezTo>
                  <a:pt x="251" y="29"/>
                  <a:pt x="236" y="14"/>
                  <a:pt x="219" y="14"/>
                </a:cubicBezTo>
                <a:close/>
                <a:moveTo>
                  <a:pt x="35" y="111"/>
                </a:moveTo>
                <a:cubicBezTo>
                  <a:pt x="27" y="107"/>
                  <a:pt x="22" y="99"/>
                  <a:pt x="22" y="90"/>
                </a:cubicBezTo>
                <a:cubicBezTo>
                  <a:pt x="22" y="46"/>
                  <a:pt x="22" y="46"/>
                  <a:pt x="22" y="46"/>
                </a:cubicBezTo>
                <a:cubicBezTo>
                  <a:pt x="22" y="41"/>
                  <a:pt x="26" y="36"/>
                  <a:pt x="32" y="36"/>
                </a:cubicBezTo>
                <a:cubicBezTo>
                  <a:pt x="48" y="36"/>
                  <a:pt x="48" y="36"/>
                  <a:pt x="48" y="36"/>
                </a:cubicBezTo>
                <a:cubicBezTo>
                  <a:pt x="48" y="103"/>
                  <a:pt x="48" y="103"/>
                  <a:pt x="48" y="103"/>
                </a:cubicBezTo>
                <a:cubicBezTo>
                  <a:pt x="48" y="109"/>
                  <a:pt x="48" y="114"/>
                  <a:pt x="49" y="118"/>
                </a:cubicBezTo>
                <a:lnTo>
                  <a:pt x="35" y="111"/>
                </a:lnTo>
                <a:close/>
                <a:moveTo>
                  <a:pt x="229" y="90"/>
                </a:moveTo>
                <a:cubicBezTo>
                  <a:pt x="229" y="99"/>
                  <a:pt x="224" y="107"/>
                  <a:pt x="216" y="111"/>
                </a:cubicBezTo>
                <a:cubicBezTo>
                  <a:pt x="201" y="117"/>
                  <a:pt x="201" y="117"/>
                  <a:pt x="201" y="117"/>
                </a:cubicBezTo>
                <a:cubicBezTo>
                  <a:pt x="202" y="113"/>
                  <a:pt x="203" y="108"/>
                  <a:pt x="203" y="103"/>
                </a:cubicBezTo>
                <a:cubicBezTo>
                  <a:pt x="203" y="36"/>
                  <a:pt x="203" y="36"/>
                  <a:pt x="203" y="36"/>
                </a:cubicBezTo>
                <a:cubicBezTo>
                  <a:pt x="219" y="36"/>
                  <a:pt x="219" y="36"/>
                  <a:pt x="219" y="36"/>
                </a:cubicBezTo>
                <a:cubicBezTo>
                  <a:pt x="224" y="36"/>
                  <a:pt x="229" y="41"/>
                  <a:pt x="229" y="46"/>
                </a:cubicBezTo>
                <a:lnTo>
                  <a:pt x="229" y="90"/>
                </a:lnTo>
                <a:close/>
              </a:path>
            </a:pathLst>
          </a:custGeom>
          <a:solidFill>
            <a:schemeClr val="bg1"/>
          </a:solidFill>
          <a:ln>
            <a:noFill/>
          </a:ln>
          <a:extLst/>
        </p:spPr>
        <p:txBody>
          <a:bodyPr vert="horz" wrap="square" lIns="91440" tIns="45720" rIns="91440" bIns="45720" numCol="1" anchor="t" anchorCtr="0" compatLnSpc="1">
            <a:prstTxWarp prst="textNoShape">
              <a:avLst/>
            </a:prstTxWarp>
          </a:bodyPr>
          <a:lstStyle/>
          <a:p>
            <a:endParaRPr lang="en-US" sz="1600" dirty="0">
              <a:latin typeface="Calibri"/>
            </a:endParaRPr>
          </a:p>
        </p:txBody>
      </p:sp>
      <p:sp>
        <p:nvSpPr>
          <p:cNvPr id="118" name="TextBox 117"/>
          <p:cNvSpPr txBox="1"/>
          <p:nvPr/>
        </p:nvSpPr>
        <p:spPr>
          <a:xfrm>
            <a:off x="1444877" y="3243010"/>
            <a:ext cx="2423160" cy="323850"/>
          </a:xfrm>
          <a:prstGeom prst="rect">
            <a:avLst/>
          </a:prstGeom>
          <a:noFill/>
        </p:spPr>
        <p:txBody>
          <a:bodyPr wrap="square" rtlCol="0">
            <a:noAutofit/>
          </a:bodyPr>
          <a:lstStyle/>
          <a:p>
            <a:r>
              <a:rPr lang="en-US" sz="2100" b="1" dirty="0">
                <a:solidFill>
                  <a:schemeClr val="tx1">
                    <a:lumMod val="75000"/>
                    <a:lumOff val="25000"/>
                  </a:schemeClr>
                </a:solidFill>
                <a:latin typeface="+mj-lt"/>
                <a:cs typeface="Corbel"/>
              </a:rPr>
              <a:t>Title 04</a:t>
            </a:r>
          </a:p>
        </p:txBody>
      </p:sp>
      <p:sp>
        <p:nvSpPr>
          <p:cNvPr id="127" name="TextBox 126"/>
          <p:cNvSpPr txBox="1"/>
          <p:nvPr/>
        </p:nvSpPr>
        <p:spPr>
          <a:xfrm>
            <a:off x="676656" y="3766634"/>
            <a:ext cx="3260165" cy="657225"/>
          </a:xfrm>
          <a:prstGeom prst="rect">
            <a:avLst/>
          </a:prstGeom>
          <a:noFill/>
        </p:spPr>
        <p:txBody>
          <a:bodyPr wrap="square" lIns="118872" tIns="64008" rIns="118872" bIns="64008" rtlCol="0">
            <a:noAutofit/>
          </a:bodyPr>
          <a:lstStyle/>
          <a:p>
            <a:r>
              <a:rPr lang="en-US" sz="2100" dirty="0">
                <a:solidFill>
                  <a:schemeClr val="bg1">
                    <a:lumMod val="50000"/>
                  </a:schemeClr>
                </a:solidFill>
                <a:cs typeface="Corbel"/>
              </a:rPr>
              <a:t>You can customize this text for the fourth item.</a:t>
            </a:r>
          </a:p>
        </p:txBody>
      </p:sp>
      <p:sp>
        <p:nvSpPr>
          <p:cNvPr id="128" name="TextBox 127"/>
          <p:cNvSpPr txBox="1"/>
          <p:nvPr/>
        </p:nvSpPr>
        <p:spPr>
          <a:xfrm>
            <a:off x="4392345" y="3766634"/>
            <a:ext cx="3260165" cy="657225"/>
          </a:xfrm>
          <a:prstGeom prst="rect">
            <a:avLst/>
          </a:prstGeom>
          <a:noFill/>
        </p:spPr>
        <p:txBody>
          <a:bodyPr wrap="square" lIns="118872" tIns="64008" rIns="118872" bIns="64008" rtlCol="0">
            <a:noAutofit/>
          </a:bodyPr>
          <a:lstStyle/>
          <a:p>
            <a:r>
              <a:rPr lang="en-US" sz="2100" dirty="0">
                <a:solidFill>
                  <a:schemeClr val="bg1">
                    <a:lumMod val="50000"/>
                  </a:schemeClr>
                </a:solidFill>
                <a:cs typeface="Corbel"/>
              </a:rPr>
              <a:t>You can customize this text for the fifth item.</a:t>
            </a:r>
          </a:p>
        </p:txBody>
      </p:sp>
      <p:sp>
        <p:nvSpPr>
          <p:cNvPr id="129" name="TextBox 128"/>
          <p:cNvSpPr txBox="1"/>
          <p:nvPr/>
        </p:nvSpPr>
        <p:spPr>
          <a:xfrm>
            <a:off x="8044995" y="3766634"/>
            <a:ext cx="3260165" cy="657225"/>
          </a:xfrm>
          <a:prstGeom prst="rect">
            <a:avLst/>
          </a:prstGeom>
          <a:noFill/>
        </p:spPr>
        <p:txBody>
          <a:bodyPr wrap="square" lIns="118872" tIns="64008" rIns="118872" bIns="64008" rtlCol="0">
            <a:noAutofit/>
          </a:bodyPr>
          <a:lstStyle/>
          <a:p>
            <a:r>
              <a:rPr lang="en-US" sz="2100" dirty="0">
                <a:solidFill>
                  <a:schemeClr val="bg1">
                    <a:lumMod val="50000"/>
                  </a:schemeClr>
                </a:solidFill>
                <a:cs typeface="Corbel"/>
              </a:rPr>
              <a:t>You can customize this text for the sixth item.</a:t>
            </a:r>
          </a:p>
        </p:txBody>
      </p:sp>
      <p:sp>
        <p:nvSpPr>
          <p:cNvPr id="89" name="Oval 88"/>
          <p:cNvSpPr>
            <a:spLocks noChangeAspect="1"/>
          </p:cNvSpPr>
          <p:nvPr/>
        </p:nvSpPr>
        <p:spPr>
          <a:xfrm>
            <a:off x="796970" y="4868466"/>
            <a:ext cx="656894" cy="656894"/>
          </a:xfrm>
          <a:prstGeom prst="ellipse">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a:p>
        </p:txBody>
      </p:sp>
      <p:sp>
        <p:nvSpPr>
          <p:cNvPr id="66" name="Freeform 66"/>
          <p:cNvSpPr>
            <a:spLocks noEditPoints="1"/>
          </p:cNvSpPr>
          <p:nvPr/>
        </p:nvSpPr>
        <p:spPr bwMode="auto">
          <a:xfrm>
            <a:off x="996581" y="5086030"/>
            <a:ext cx="257672" cy="221767"/>
          </a:xfrm>
          <a:custGeom>
            <a:avLst/>
            <a:gdLst>
              <a:gd name="T0" fmla="*/ 225 w 255"/>
              <a:gd name="T1" fmla="*/ 0 h 220"/>
              <a:gd name="T2" fmla="*/ 30 w 255"/>
              <a:gd name="T3" fmla="*/ 0 h 220"/>
              <a:gd name="T4" fmla="*/ 0 w 255"/>
              <a:gd name="T5" fmla="*/ 30 h 220"/>
              <a:gd name="T6" fmla="*/ 0 w 255"/>
              <a:gd name="T7" fmla="*/ 45 h 220"/>
              <a:gd name="T8" fmla="*/ 6 w 255"/>
              <a:gd name="T9" fmla="*/ 51 h 220"/>
              <a:gd name="T10" fmla="*/ 249 w 255"/>
              <a:gd name="T11" fmla="*/ 51 h 220"/>
              <a:gd name="T12" fmla="*/ 255 w 255"/>
              <a:gd name="T13" fmla="*/ 45 h 220"/>
              <a:gd name="T14" fmla="*/ 255 w 255"/>
              <a:gd name="T15" fmla="*/ 30 h 220"/>
              <a:gd name="T16" fmla="*/ 225 w 255"/>
              <a:gd name="T17" fmla="*/ 0 h 220"/>
              <a:gd name="T18" fmla="*/ 229 w 255"/>
              <a:gd name="T19" fmla="*/ 67 h 220"/>
              <a:gd name="T20" fmla="*/ 25 w 255"/>
              <a:gd name="T21" fmla="*/ 67 h 220"/>
              <a:gd name="T22" fmla="*/ 19 w 255"/>
              <a:gd name="T23" fmla="*/ 73 h 220"/>
              <a:gd name="T24" fmla="*/ 19 w 255"/>
              <a:gd name="T25" fmla="*/ 214 h 220"/>
              <a:gd name="T26" fmla="*/ 25 w 255"/>
              <a:gd name="T27" fmla="*/ 220 h 220"/>
              <a:gd name="T28" fmla="*/ 229 w 255"/>
              <a:gd name="T29" fmla="*/ 220 h 220"/>
              <a:gd name="T30" fmla="*/ 235 w 255"/>
              <a:gd name="T31" fmla="*/ 214 h 220"/>
              <a:gd name="T32" fmla="*/ 235 w 255"/>
              <a:gd name="T33" fmla="*/ 73 h 220"/>
              <a:gd name="T34" fmla="*/ 229 w 255"/>
              <a:gd name="T35" fmla="*/ 67 h 220"/>
              <a:gd name="T36" fmla="*/ 184 w 255"/>
              <a:gd name="T37" fmla="*/ 168 h 220"/>
              <a:gd name="T38" fmla="*/ 71 w 255"/>
              <a:gd name="T39" fmla="*/ 168 h 220"/>
              <a:gd name="T40" fmla="*/ 71 w 255"/>
              <a:gd name="T41" fmla="*/ 111 h 220"/>
              <a:gd name="T42" fmla="*/ 184 w 255"/>
              <a:gd name="T43" fmla="*/ 111 h 220"/>
              <a:gd name="T44" fmla="*/ 184 w 255"/>
              <a:gd name="T45" fmla="*/ 168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5" h="220">
                <a:moveTo>
                  <a:pt x="225" y="0"/>
                </a:moveTo>
                <a:cubicBezTo>
                  <a:pt x="30" y="0"/>
                  <a:pt x="30" y="0"/>
                  <a:pt x="30" y="0"/>
                </a:cubicBezTo>
                <a:cubicBezTo>
                  <a:pt x="13" y="0"/>
                  <a:pt x="0" y="13"/>
                  <a:pt x="0" y="30"/>
                </a:cubicBezTo>
                <a:cubicBezTo>
                  <a:pt x="0" y="45"/>
                  <a:pt x="0" y="45"/>
                  <a:pt x="0" y="45"/>
                </a:cubicBezTo>
                <a:cubicBezTo>
                  <a:pt x="0" y="49"/>
                  <a:pt x="2" y="51"/>
                  <a:pt x="6" y="51"/>
                </a:cubicBezTo>
                <a:cubicBezTo>
                  <a:pt x="249" y="51"/>
                  <a:pt x="249" y="51"/>
                  <a:pt x="249" y="51"/>
                </a:cubicBezTo>
                <a:cubicBezTo>
                  <a:pt x="252" y="51"/>
                  <a:pt x="255" y="49"/>
                  <a:pt x="255" y="45"/>
                </a:cubicBezTo>
                <a:cubicBezTo>
                  <a:pt x="255" y="30"/>
                  <a:pt x="255" y="30"/>
                  <a:pt x="255" y="30"/>
                </a:cubicBezTo>
                <a:cubicBezTo>
                  <a:pt x="255" y="13"/>
                  <a:pt x="241" y="0"/>
                  <a:pt x="225" y="0"/>
                </a:cubicBezTo>
                <a:close/>
                <a:moveTo>
                  <a:pt x="229" y="67"/>
                </a:moveTo>
                <a:cubicBezTo>
                  <a:pt x="25" y="67"/>
                  <a:pt x="25" y="67"/>
                  <a:pt x="25" y="67"/>
                </a:cubicBezTo>
                <a:cubicBezTo>
                  <a:pt x="22" y="67"/>
                  <a:pt x="19" y="70"/>
                  <a:pt x="19" y="73"/>
                </a:cubicBezTo>
                <a:cubicBezTo>
                  <a:pt x="19" y="214"/>
                  <a:pt x="19" y="214"/>
                  <a:pt x="19" y="214"/>
                </a:cubicBezTo>
                <a:cubicBezTo>
                  <a:pt x="19" y="217"/>
                  <a:pt x="22" y="220"/>
                  <a:pt x="25" y="220"/>
                </a:cubicBezTo>
                <a:cubicBezTo>
                  <a:pt x="229" y="220"/>
                  <a:pt x="229" y="220"/>
                  <a:pt x="229" y="220"/>
                </a:cubicBezTo>
                <a:cubicBezTo>
                  <a:pt x="232" y="220"/>
                  <a:pt x="235" y="217"/>
                  <a:pt x="235" y="214"/>
                </a:cubicBezTo>
                <a:cubicBezTo>
                  <a:pt x="235" y="73"/>
                  <a:pt x="235" y="73"/>
                  <a:pt x="235" y="73"/>
                </a:cubicBezTo>
                <a:cubicBezTo>
                  <a:pt x="235" y="70"/>
                  <a:pt x="232" y="67"/>
                  <a:pt x="229" y="67"/>
                </a:cubicBezTo>
                <a:close/>
                <a:moveTo>
                  <a:pt x="184" y="168"/>
                </a:moveTo>
                <a:cubicBezTo>
                  <a:pt x="71" y="168"/>
                  <a:pt x="71" y="168"/>
                  <a:pt x="71" y="168"/>
                </a:cubicBezTo>
                <a:cubicBezTo>
                  <a:pt x="71" y="111"/>
                  <a:pt x="71" y="111"/>
                  <a:pt x="71" y="111"/>
                </a:cubicBezTo>
                <a:cubicBezTo>
                  <a:pt x="184" y="111"/>
                  <a:pt x="184" y="111"/>
                  <a:pt x="184" y="111"/>
                </a:cubicBezTo>
                <a:lnTo>
                  <a:pt x="184" y="168"/>
                </a:ln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p>
        </p:txBody>
      </p:sp>
      <p:sp>
        <p:nvSpPr>
          <p:cNvPr id="121" name="TextBox 120"/>
          <p:cNvSpPr txBox="1"/>
          <p:nvPr/>
        </p:nvSpPr>
        <p:spPr>
          <a:xfrm>
            <a:off x="1444877" y="4981946"/>
            <a:ext cx="2423160" cy="323850"/>
          </a:xfrm>
          <a:prstGeom prst="rect">
            <a:avLst/>
          </a:prstGeom>
          <a:noFill/>
        </p:spPr>
        <p:txBody>
          <a:bodyPr wrap="square" rtlCol="0">
            <a:noAutofit/>
          </a:bodyPr>
          <a:lstStyle/>
          <a:p>
            <a:r>
              <a:rPr lang="en-US" sz="2100" b="1" dirty="0">
                <a:solidFill>
                  <a:schemeClr val="tx1">
                    <a:lumMod val="75000"/>
                    <a:lumOff val="25000"/>
                  </a:schemeClr>
                </a:solidFill>
                <a:latin typeface="+mj-lt"/>
                <a:cs typeface="Corbel"/>
              </a:rPr>
              <a:t>Title 07</a:t>
            </a:r>
          </a:p>
        </p:txBody>
      </p:sp>
      <p:sp>
        <p:nvSpPr>
          <p:cNvPr id="130" name="TextBox 129"/>
          <p:cNvSpPr txBox="1"/>
          <p:nvPr/>
        </p:nvSpPr>
        <p:spPr>
          <a:xfrm>
            <a:off x="676656" y="5522609"/>
            <a:ext cx="3260165" cy="657225"/>
          </a:xfrm>
          <a:prstGeom prst="rect">
            <a:avLst/>
          </a:prstGeom>
          <a:noFill/>
        </p:spPr>
        <p:txBody>
          <a:bodyPr wrap="square" lIns="118872" tIns="64008" rIns="118872" bIns="64008" rtlCol="0">
            <a:noAutofit/>
          </a:bodyPr>
          <a:lstStyle/>
          <a:p>
            <a:r>
              <a:rPr lang="en-US" sz="2100" dirty="0">
                <a:solidFill>
                  <a:schemeClr val="bg1">
                    <a:lumMod val="50000"/>
                  </a:schemeClr>
                </a:solidFill>
                <a:cs typeface="Corbel"/>
              </a:rPr>
              <a:t>You can customize this text for the seventh item.</a:t>
            </a:r>
          </a:p>
        </p:txBody>
      </p:sp>
      <p:sp>
        <p:nvSpPr>
          <p:cNvPr id="131" name="TextBox 130"/>
          <p:cNvSpPr txBox="1"/>
          <p:nvPr/>
        </p:nvSpPr>
        <p:spPr>
          <a:xfrm>
            <a:off x="4392345" y="5522609"/>
            <a:ext cx="3260165" cy="657225"/>
          </a:xfrm>
          <a:prstGeom prst="rect">
            <a:avLst/>
          </a:prstGeom>
          <a:noFill/>
        </p:spPr>
        <p:txBody>
          <a:bodyPr wrap="square" lIns="118872" tIns="64008" rIns="118872" bIns="64008" rtlCol="0">
            <a:noAutofit/>
          </a:bodyPr>
          <a:lstStyle/>
          <a:p>
            <a:r>
              <a:rPr lang="en-US" sz="2100" dirty="0">
                <a:solidFill>
                  <a:schemeClr val="bg1">
                    <a:lumMod val="50000"/>
                  </a:schemeClr>
                </a:solidFill>
                <a:cs typeface="Corbel"/>
              </a:rPr>
              <a:t>You can customize this text for the eighth item.</a:t>
            </a:r>
          </a:p>
        </p:txBody>
      </p:sp>
      <p:sp>
        <p:nvSpPr>
          <p:cNvPr id="132" name="TextBox 131"/>
          <p:cNvSpPr txBox="1"/>
          <p:nvPr/>
        </p:nvSpPr>
        <p:spPr>
          <a:xfrm>
            <a:off x="8044995" y="5522609"/>
            <a:ext cx="3260165" cy="657225"/>
          </a:xfrm>
          <a:prstGeom prst="rect">
            <a:avLst/>
          </a:prstGeom>
          <a:noFill/>
        </p:spPr>
        <p:txBody>
          <a:bodyPr wrap="square" lIns="118872" tIns="64008" rIns="118872" bIns="64008" rtlCol="0">
            <a:noAutofit/>
          </a:bodyPr>
          <a:lstStyle/>
          <a:p>
            <a:r>
              <a:rPr lang="en-US" sz="2100" dirty="0">
                <a:solidFill>
                  <a:schemeClr val="bg1">
                    <a:lumMod val="50000"/>
                  </a:schemeClr>
                </a:solidFill>
                <a:cs typeface="Corbel"/>
              </a:rPr>
              <a:t>You can customize this text for the ninth item.</a:t>
            </a:r>
          </a:p>
        </p:txBody>
      </p:sp>
    </p:spTree>
    <p:custDataLst>
      <p:tags r:id="rId1"/>
    </p:custDataLst>
    <p:extLst>
      <p:ext uri="{BB962C8B-B14F-4D97-AF65-F5344CB8AC3E}">
        <p14:creationId xmlns:p14="http://schemas.microsoft.com/office/powerpoint/2010/main" val="425810456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AG_BACKING_FORM_KEY" val="18681718-w:\learning internships whe\faculty led\pre-departure presentations\template - program specific presentation.pptx"/>
  <p:tag name="ARTICULATE_PRESENTER_VERSION" val="8"/>
  <p:tag name="ARTICULATE_SLIDE_THUMBNAIL_REFRESH" val="1"/>
  <p:tag name="ARTICULATE_SLIDE_COUNT" val="35"/>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0.xml><?xml version="1.0" encoding="utf-8"?>
<p:tagLst xmlns:a="http://schemas.openxmlformats.org/drawingml/2006/main" xmlns:r="http://schemas.openxmlformats.org/officeDocument/2006/relationships" xmlns:p="http://schemas.openxmlformats.org/presentationml/2006/main">
  <p:tag name="AUDIO_ID" val="540"/>
  <p:tag name="ARTICULATE_NAV_LEVEL" val="1"/>
  <p:tag name="ARTICULATE_TOC_EXPANDED" val="True"/>
  <p:tag name="ARTICULATE_SLIDE_PRESENTER_GUID" val="ed641eff-fa3e-4337-885d-65d0694b48bb"/>
  <p:tag name="ARTICULATE_SLIDE_PAUSE" val="1"/>
  <p:tag name="ARTICULATE_HIDE_SLIDE" val="0"/>
  <p:tag name="ARTICULATE_PLAYER_CONTROL_PREVIOUS" val="True"/>
  <p:tag name="ARTICULATE_PLAYER_CONTROL_NEXT" val="True"/>
  <p:tag name="ARTICULATE_USED_LAYOUT" val="1"/>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8.xml><?xml version="1.0" encoding="utf-8"?>
<p:tagLst xmlns:a="http://schemas.openxmlformats.org/drawingml/2006/main" xmlns:r="http://schemas.openxmlformats.org/officeDocument/2006/relationships" xmlns:p="http://schemas.openxmlformats.org/presentationml/2006/main">
  <p:tag name="AUDIO_ID" val="540"/>
  <p:tag name="ARTICULATE_NAV_LEVEL" val="1"/>
  <p:tag name="ARTICULATE_TOC_EXPANDED" val="True"/>
  <p:tag name="ARTICULATE_SLIDE_PRESENTER_GUID" val="ed641eff-fa3e-4337-885d-65d0694b48bb"/>
  <p:tag name="ARTICULATE_SLIDE_PAUSE" val="1"/>
  <p:tag name="ARTICULATE_HIDE_SLIDE" val="0"/>
  <p:tag name="ARTICULATE_PLAYER_CONTROL_PREVIOUS" val="True"/>
  <p:tag name="ARTICULATE_PLAYER_CONTROL_NEXT" val="True"/>
  <p:tag name="ARTICULATE_USED_LAYOUT" val="1"/>
  <p:tag name="ARTICULATE_SLIDE_THUMBNAIL_REFRESH" val="1"/>
</p:tagLst>
</file>

<file path=ppt/tags/tag59.xml><?xml version="1.0" encoding="utf-8"?>
<p:tagLst xmlns:a="http://schemas.openxmlformats.org/drawingml/2006/main" xmlns:r="http://schemas.openxmlformats.org/officeDocument/2006/relationships" xmlns:p="http://schemas.openxmlformats.org/presentationml/2006/main">
  <p:tag name="AUDIO_ID" val="551"/>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1"/>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0.xml><?xml version="1.0" encoding="utf-8"?>
<p:tagLst xmlns:a="http://schemas.openxmlformats.org/drawingml/2006/main" xmlns:r="http://schemas.openxmlformats.org/officeDocument/2006/relationships" xmlns:p="http://schemas.openxmlformats.org/presentationml/2006/main">
  <p:tag name="AUDIO_ID" val="681"/>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3"/>
  <p:tag name="ARTICULATE_SLIDE_THUMBNAIL_REFRESH" val="1"/>
</p:tagLst>
</file>

<file path=ppt/tags/tag61.xml><?xml version="1.0" encoding="utf-8"?>
<p:tagLst xmlns:a="http://schemas.openxmlformats.org/drawingml/2006/main" xmlns:r="http://schemas.openxmlformats.org/officeDocument/2006/relationships" xmlns:p="http://schemas.openxmlformats.org/presentationml/2006/main">
  <p:tag name="AUDIO_ID" val="722"/>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2"/>
  <p:tag name="ARTICULATE_SLIDE_THUMBNAIL_REFRESH" val="1"/>
</p:tagLst>
</file>

<file path=ppt/tags/tag62.xml><?xml version="1.0" encoding="utf-8"?>
<p:tagLst xmlns:a="http://schemas.openxmlformats.org/drawingml/2006/main" xmlns:r="http://schemas.openxmlformats.org/officeDocument/2006/relationships" xmlns:p="http://schemas.openxmlformats.org/presentationml/2006/main">
  <p:tag name="AUDIO_ID" val="719"/>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5"/>
  <p:tag name="ARTICULATE_SLIDE_THUMBNAIL_REFRESH" val="1"/>
</p:tagLst>
</file>

<file path=ppt/tags/tag63.xml><?xml version="1.0" encoding="utf-8"?>
<p:tagLst xmlns:a="http://schemas.openxmlformats.org/drawingml/2006/main" xmlns:r="http://schemas.openxmlformats.org/officeDocument/2006/relationships" xmlns:p="http://schemas.openxmlformats.org/presentationml/2006/main">
  <p:tag name="AUDIO_ID" val="723"/>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2"/>
  <p:tag name="ARTICULATE_SLIDE_THUMBNAIL_REFRESH" val="1"/>
</p:tagLst>
</file>

<file path=ppt/tags/tag64.xml><?xml version="1.0" encoding="utf-8"?>
<p:tagLst xmlns:a="http://schemas.openxmlformats.org/drawingml/2006/main" xmlns:r="http://schemas.openxmlformats.org/officeDocument/2006/relationships" xmlns:p="http://schemas.openxmlformats.org/presentationml/2006/main">
  <p:tag name="AUDIO_ID" val="682"/>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3"/>
  <p:tag name="ARTICULATE_SLIDE_THUMBNAIL_REFRESH" val="1"/>
</p:tagLst>
</file>

<file path=ppt/tags/tag65.xml><?xml version="1.0" encoding="utf-8"?>
<p:tagLst xmlns:a="http://schemas.openxmlformats.org/drawingml/2006/main" xmlns:r="http://schemas.openxmlformats.org/officeDocument/2006/relationships" xmlns:p="http://schemas.openxmlformats.org/presentationml/2006/main">
  <p:tag name="AUDIO_ID" val="680"/>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3"/>
  <p:tag name="ARTICULATE_SLIDE_THUMBNAIL_REFRESH" val="1"/>
</p:tagLst>
</file>

<file path=ppt/tags/tag66.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male-00022"/>
  <p:tag name="ARTICULATE_CHARACTER_CROP" val="073"/>
</p:tagLst>
</file>

<file path=ppt/tags/tag67.xml><?xml version="1.0" encoding="utf-8"?>
<p:tagLst xmlns:a="http://schemas.openxmlformats.org/drawingml/2006/main" xmlns:r="http://schemas.openxmlformats.org/officeDocument/2006/relationships" xmlns:p="http://schemas.openxmlformats.org/presentationml/2006/main">
  <p:tag name="ARTICULATE_CHARACTER_TYPE" val="photographic"/>
  <p:tag name="ARTICULATE_CHARACTER_ID" val="photo-female-00021"/>
  <p:tag name="ARTICULATE_CHARACTER_CROP" val="360"/>
</p:tagLst>
</file>

<file path=ppt/tags/tag68.xml><?xml version="1.0" encoding="utf-8"?>
<p:tagLst xmlns:a="http://schemas.openxmlformats.org/drawingml/2006/main" xmlns:r="http://schemas.openxmlformats.org/officeDocument/2006/relationships" xmlns:p="http://schemas.openxmlformats.org/presentationml/2006/main">
  <p:tag name="AUDIO_ID" val="701"/>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3"/>
  <p:tag name="ARTICULATE_SLIDE_THUMBNAIL_REFRESH" val="1"/>
</p:tagLst>
</file>

<file path=ppt/tags/tag69.xml><?xml version="1.0" encoding="utf-8"?>
<p:tagLst xmlns:a="http://schemas.openxmlformats.org/drawingml/2006/main" xmlns:r="http://schemas.openxmlformats.org/officeDocument/2006/relationships" xmlns:p="http://schemas.openxmlformats.org/presentationml/2006/main">
  <p:tag name="AUDIO_ID" val="723"/>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2"/>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0.xml><?xml version="1.0" encoding="utf-8"?>
<p:tagLst xmlns:a="http://schemas.openxmlformats.org/drawingml/2006/main" xmlns:r="http://schemas.openxmlformats.org/officeDocument/2006/relationships" xmlns:p="http://schemas.openxmlformats.org/presentationml/2006/main">
  <p:tag name="AUDIO_ID" val="26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3"/>
  <p:tag name="ARTICULATE_SLIDE_THUMBNAIL_REFRESH" val="1"/>
</p:tagLst>
</file>

<file path=ppt/tags/tag71.xml><?xml version="1.0" encoding="utf-8"?>
<p:tagLst xmlns:a="http://schemas.openxmlformats.org/drawingml/2006/main" xmlns:r="http://schemas.openxmlformats.org/officeDocument/2006/relationships" xmlns:p="http://schemas.openxmlformats.org/presentationml/2006/main">
  <p:tag name="DUPLICATEID" val="589162a8a1274ecfbded639af8a3b5af"/>
</p:tagLst>
</file>

<file path=ppt/tags/tag72.xml><?xml version="1.0" encoding="utf-8"?>
<p:tagLst xmlns:a="http://schemas.openxmlformats.org/drawingml/2006/main" xmlns:r="http://schemas.openxmlformats.org/officeDocument/2006/relationships" xmlns:p="http://schemas.openxmlformats.org/presentationml/2006/main">
  <p:tag name="AUDIO_ID" val="263"/>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4"/>
  <p:tag name="ARTICULATE_SLIDE_THUMBNAIL_REFRESH" val="1"/>
</p:tagLst>
</file>

<file path=ppt/tags/tag73.xml><?xml version="1.0" encoding="utf-8"?>
<p:tagLst xmlns:a="http://schemas.openxmlformats.org/drawingml/2006/main" xmlns:r="http://schemas.openxmlformats.org/officeDocument/2006/relationships" xmlns:p="http://schemas.openxmlformats.org/presentationml/2006/main">
  <p:tag name="AUDIO_ID" val="259"/>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3"/>
  <p:tag name="ARTICULATE_SLIDE_THUMBNAIL_REFRESH" val="1"/>
</p:tagLst>
</file>

<file path=ppt/tags/tag74.xml><?xml version="1.0" encoding="utf-8"?>
<p:tagLst xmlns:a="http://schemas.openxmlformats.org/drawingml/2006/main" xmlns:r="http://schemas.openxmlformats.org/officeDocument/2006/relationships" xmlns:p="http://schemas.openxmlformats.org/presentationml/2006/main">
  <p:tag name="AUDIO_ID" val="259"/>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3"/>
  <p:tag name="ARTICULATE_SLIDE_THUMBNAIL_REFRESH" val="1"/>
</p:tagLst>
</file>

<file path=ppt/tags/tag75.xml><?xml version="1.0" encoding="utf-8"?>
<p:tagLst xmlns:a="http://schemas.openxmlformats.org/drawingml/2006/main" xmlns:r="http://schemas.openxmlformats.org/officeDocument/2006/relationships" xmlns:p="http://schemas.openxmlformats.org/presentationml/2006/main">
  <p:tag name="AUDIO_ID" val="271"/>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3"/>
  <p:tag name="ARTICULATE_SLIDE_THUMBNAIL_REFRESH" val="1"/>
</p:tagLst>
</file>

<file path=ppt/tags/tag76.xml><?xml version="1.0" encoding="utf-8"?>
<p:tagLst xmlns:a="http://schemas.openxmlformats.org/drawingml/2006/main" xmlns:r="http://schemas.openxmlformats.org/officeDocument/2006/relationships" xmlns:p="http://schemas.openxmlformats.org/presentationml/2006/main">
  <p:tag name="AUDIO_ID" val="265"/>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8"/>
  <p:tag name="ARTICULATE_SLIDE_THUMBNAIL_REFRESH" val="1"/>
</p:tagLst>
</file>

<file path=ppt/tags/tag77.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7"/>
  <p:tag name="ARTICULATE_SLIDE_THUMBNAIL_REFRESH" val="1"/>
</p:tagLst>
</file>

<file path=ppt/tags/tag78.xml><?xml version="1.0" encoding="utf-8"?>
<p:tagLst xmlns:a="http://schemas.openxmlformats.org/drawingml/2006/main" xmlns:r="http://schemas.openxmlformats.org/officeDocument/2006/relationships" xmlns:p="http://schemas.openxmlformats.org/presentationml/2006/main">
  <p:tag name="AUDIO_ID" val="262"/>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5"/>
  <p:tag name="ARTICULATE_SLIDE_THUMBNAIL_REFRESH" val="1"/>
</p:tagLst>
</file>

<file path=ppt/tags/tag79.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UDIO_ID" val="337"/>
  <p:tag name="ARTICULATE_USED_LAYOUT" val="9"/>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0.xml><?xml version="1.0" encoding="utf-8"?>
<p:tagLst xmlns:a="http://schemas.openxmlformats.org/drawingml/2006/main" xmlns:r="http://schemas.openxmlformats.org/officeDocument/2006/relationships" xmlns:p="http://schemas.openxmlformats.org/presentationml/2006/main">
  <p:tag name="DUPLICATEID" val="e061daa98189470f9ff10716a6bf83da"/>
</p:tagLst>
</file>

<file path=ppt/tags/tag81.xml><?xml version="1.0" encoding="utf-8"?>
<p:tagLst xmlns:a="http://schemas.openxmlformats.org/drawingml/2006/main" xmlns:r="http://schemas.openxmlformats.org/officeDocument/2006/relationships" xmlns:p="http://schemas.openxmlformats.org/presentationml/2006/main">
  <p:tag name="DUPLICATEID" val="b9653ed9e61f4a9fb72f85eb544a9253"/>
</p:tagLst>
</file>

<file path=ppt/tags/tag82.xml><?xml version="1.0" encoding="utf-8"?>
<p:tagLst xmlns:a="http://schemas.openxmlformats.org/drawingml/2006/main" xmlns:r="http://schemas.openxmlformats.org/officeDocument/2006/relationships" xmlns:p="http://schemas.openxmlformats.org/presentationml/2006/main">
  <p:tag name="ARTICULATE_USED_LAYOUT" val="2"/>
  <p:tag name="ARTICULATE_SLIDE_THUMBNAIL_REFRESH" val="1"/>
</p:tagLst>
</file>

<file path=ppt/tags/tag8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4.xml><?xml version="1.0" encoding="utf-8"?>
<p:tagLst xmlns:a="http://schemas.openxmlformats.org/drawingml/2006/main" xmlns:r="http://schemas.openxmlformats.org/officeDocument/2006/relationships" xmlns:p="http://schemas.openxmlformats.org/presentationml/2006/main">
  <p:tag name="AUDIO_ID" val="266"/>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3"/>
  <p:tag name="ARTICULATE_SLIDE_THUMBNAIL_REFRESH" val="1"/>
</p:tagLst>
</file>

<file path=ppt/tags/tag85.xml><?xml version="1.0" encoding="utf-8"?>
<p:tagLst xmlns:a="http://schemas.openxmlformats.org/drawingml/2006/main" xmlns:r="http://schemas.openxmlformats.org/officeDocument/2006/relationships" xmlns:p="http://schemas.openxmlformats.org/presentationml/2006/main">
  <p:tag name="AUDIO_ID" val="30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7"/>
  <p:tag name="ARTICULATE_SLIDE_THUMBNAIL_REFRESH" val="1"/>
</p:tagLst>
</file>

<file path=ppt/tags/tag86.xml><?xml version="1.0" encoding="utf-8"?>
<p:tagLst xmlns:a="http://schemas.openxmlformats.org/drawingml/2006/main" xmlns:r="http://schemas.openxmlformats.org/officeDocument/2006/relationships" xmlns:p="http://schemas.openxmlformats.org/presentationml/2006/main">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UDIO_ID" val="337"/>
  <p:tag name="ARTICULATE_USED_LAYOUT" val="9"/>
  <p:tag name="ARTICULATE_SLIDE_THUMBNAIL_REFRESH" val="1"/>
</p:tagLst>
</file>

<file path=ppt/tags/tag87.xml><?xml version="1.0" encoding="utf-8"?>
<p:tagLst xmlns:a="http://schemas.openxmlformats.org/drawingml/2006/main" xmlns:r="http://schemas.openxmlformats.org/officeDocument/2006/relationships" xmlns:p="http://schemas.openxmlformats.org/presentationml/2006/main">
  <p:tag name="DUPLICATEID" val="b9653ed9e61f4a9fb72f85eb544a9253"/>
</p:tagLst>
</file>

<file path=ppt/tags/tag88.xml><?xml version="1.0" encoding="utf-8"?>
<p:tagLst xmlns:a="http://schemas.openxmlformats.org/drawingml/2006/main" xmlns:r="http://schemas.openxmlformats.org/officeDocument/2006/relationships" xmlns:p="http://schemas.openxmlformats.org/presentationml/2006/main">
  <p:tag name="DUPLICATEID" val="d71cd761173c43fea9efacfb6f433bc1"/>
</p:tagLst>
</file>

<file path=ppt/tags/tag89.xml><?xml version="1.0" encoding="utf-8"?>
<p:tagLst xmlns:a="http://schemas.openxmlformats.org/drawingml/2006/main" xmlns:r="http://schemas.openxmlformats.org/officeDocument/2006/relationships" xmlns:p="http://schemas.openxmlformats.org/presentationml/2006/main">
  <p:tag name="DUPLICATEID" val="e061daa98189470f9ff10716a6bf83da"/>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0.xml><?xml version="1.0" encoding="utf-8"?>
<p:tagLst xmlns:a="http://schemas.openxmlformats.org/drawingml/2006/main" xmlns:r="http://schemas.openxmlformats.org/officeDocument/2006/relationships" xmlns:p="http://schemas.openxmlformats.org/presentationml/2006/main">
  <p:tag name="AUDIO_ID" val="270"/>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3"/>
  <p:tag name="ARTICULATE_SLIDE_THUMBNAIL_REFRESH" val="1"/>
</p:tagLst>
</file>

<file path=ppt/tags/tag91.xml><?xml version="1.0" encoding="utf-8"?>
<p:tagLst xmlns:a="http://schemas.openxmlformats.org/drawingml/2006/main" xmlns:r="http://schemas.openxmlformats.org/officeDocument/2006/relationships" xmlns:p="http://schemas.openxmlformats.org/presentationml/2006/main">
  <p:tag name="AUDIO_ID" val="296"/>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6"/>
  <p:tag name="ARTICULATE_SLIDE_THUMBNAIL_REFRESH" val="1"/>
</p:tagLst>
</file>

<file path=ppt/tags/tag92.xml><?xml version="1.0" encoding="utf-8"?>
<p:tagLst xmlns:a="http://schemas.openxmlformats.org/drawingml/2006/main" xmlns:r="http://schemas.openxmlformats.org/officeDocument/2006/relationships" xmlns:p="http://schemas.openxmlformats.org/presentationml/2006/main">
  <p:tag name="AUDIO_ID" val="268"/>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0"/>
  <p:tag name="ARTICULATE_SLIDE_THUMBNAIL_REFRESH" val="1"/>
</p:tagLst>
</file>

<file path=ppt/tags/tag93.xml><?xml version="1.0" encoding="utf-8"?>
<p:tagLst xmlns:a="http://schemas.openxmlformats.org/drawingml/2006/main" xmlns:r="http://schemas.openxmlformats.org/officeDocument/2006/relationships" xmlns:p="http://schemas.openxmlformats.org/presentationml/2006/main">
  <p:tag name="AUDIO_ID" val="302"/>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9"/>
  <p:tag name="ARTICULATE_SLIDE_THUMBNAIL_REFRESH" val="1"/>
</p:tagLst>
</file>

<file path=ppt/tags/tag94.xml><?xml version="1.0" encoding="utf-8"?>
<p:tagLst xmlns:a="http://schemas.openxmlformats.org/drawingml/2006/main" xmlns:r="http://schemas.openxmlformats.org/officeDocument/2006/relationships" xmlns:p="http://schemas.openxmlformats.org/presentationml/2006/main">
  <p:tag name="AUDIO_ID" val="261"/>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6"/>
  <p:tag name="ARTICULATE_SLIDE_THUMBNAIL_REFRESH" val="1"/>
</p:tagLst>
</file>

<file path=ppt/tags/tag9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6.xml><?xml version="1.0" encoding="utf-8"?>
<p:tagLst xmlns:a="http://schemas.openxmlformats.org/drawingml/2006/main" xmlns:r="http://schemas.openxmlformats.org/officeDocument/2006/relationships" xmlns:p="http://schemas.openxmlformats.org/presentationml/2006/main">
  <p:tag name="AUDIO_ID" val="722"/>
  <p:tag name="ARTICULATE_NAV_LEVEL" val="1"/>
  <p:tag name="ARTICULATE_TOC_EXPANDED" val="True"/>
  <p:tag name="ARTICULATE_SLIDE_PRESENTER_GUID" val="542bd303-e16f-459a-99d4-2d87dd3696f3"/>
  <p:tag name="ARTICULATE_SLIDE_PAUSE" val="1"/>
  <p:tag name="ARTICULATE_HIDE_SLIDE" val="0"/>
  <p:tag name="ARTICULATE_PLAYER_CONTROL_PREVIOUS" val="True"/>
  <p:tag name="ARTICULATE_PLAYER_CONTROL_NEXT" val="True"/>
  <p:tag name="ARTICULATE_USED_LAYOUT" val="2"/>
  <p:tag name="ARTICULATE_SLIDE_THUMBNAIL_REFRESH" val="1"/>
</p:tagLst>
</file>

<file path=ppt/tags/tag97.xml><?xml version="1.0" encoding="utf-8"?>
<p:tagLst xmlns:a="http://schemas.openxmlformats.org/drawingml/2006/main" xmlns:r="http://schemas.openxmlformats.org/officeDocument/2006/relationships" xmlns:p="http://schemas.openxmlformats.org/presentationml/2006/main">
  <p:tag name="AUDIO_ID" val="301"/>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8"/>
  <p:tag name="ARTICULATE_SLIDE_THUMBNAIL_REFRESH" val="1"/>
</p:tagLst>
</file>

<file path=ppt/tags/tag98.xml><?xml version="1.0" encoding="utf-8"?>
<p:tagLst xmlns:a="http://schemas.openxmlformats.org/drawingml/2006/main" xmlns:r="http://schemas.openxmlformats.org/officeDocument/2006/relationships" xmlns:p="http://schemas.openxmlformats.org/presentationml/2006/main">
  <p:tag name="AUDIO_ID" val="301"/>
  <p:tag name="ARTICULATE_NAV_LEVEL" val="1"/>
  <p:tag name="ARTICULATE_TOC_EXPANDED" val="True"/>
  <p:tag name="ARTICULATE_SLIDE_PRESENTER_GUID" val="0f62284e-0f8f-4ae4-b08a-e2264c989ecf"/>
  <p:tag name="ARTICULATE_SLIDE_PAUSE" val="1"/>
  <p:tag name="ARTICULATE_HIDE_SLIDE" val="0"/>
  <p:tag name="ARTICULATE_PLAYER_CONTROL_PREVIOUS" val="True"/>
  <p:tag name="ARTICULATE_PLAYER_CONTROL_NEXT" val="True"/>
  <p:tag name="ARTICULATE_USED_LAYOUT" val="18"/>
  <p:tag name="ARTICULATE_SLIDE_THUMBNAIL_REFRESH" val="1"/>
</p:tagLst>
</file>

<file path=ppt/tags/tag9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hroma">
  <a:themeElements>
    <a:clrScheme name="Chroma">
      <a:dk1>
        <a:srgbClr val="343E48"/>
      </a:dk1>
      <a:lt1>
        <a:sysClr val="window" lastClr="FFFFFF"/>
      </a:lt1>
      <a:dk2>
        <a:srgbClr val="8B8B8B"/>
      </a:dk2>
      <a:lt2>
        <a:srgbClr val="F2F2F2"/>
      </a:lt2>
      <a:accent1>
        <a:srgbClr val="FFC000"/>
      </a:accent1>
      <a:accent2>
        <a:srgbClr val="10AE99"/>
      </a:accent2>
      <a:accent3>
        <a:srgbClr val="65A9E6"/>
      </a:accent3>
      <a:accent4>
        <a:srgbClr val="B9BCC5"/>
      </a:accent4>
      <a:accent5>
        <a:srgbClr val="161A1F"/>
      </a:accent5>
      <a:accent6>
        <a:srgbClr val="343E48"/>
      </a:accent6>
      <a:hlink>
        <a:srgbClr val="FFFFFF"/>
      </a:hlink>
      <a:folHlink>
        <a:srgbClr val="10AE99"/>
      </a:folHlink>
    </a:clrScheme>
    <a:fontScheme name="Chroma">
      <a:majorFont>
        <a:latin typeface="Roboto Light"/>
        <a:ea typeface=""/>
        <a:cs typeface=""/>
      </a:majorFont>
      <a:minorFont>
        <a:latin typeface="Roboto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100" dirty="0" err="1" smtClean="0">
            <a:solidFill>
              <a:schemeClr val="tx2"/>
            </a:solidFill>
          </a:defRPr>
        </a:defPPr>
      </a:lstStyle>
    </a:txDef>
  </a:objectDefaults>
  <a:extraClrSchemeLst/>
</a:theme>
</file>

<file path=ppt/theme/theme3.xml><?xml version="1.0" encoding="utf-8"?>
<a:theme xmlns:a="http://schemas.openxmlformats.org/drawingml/2006/main" name="tmp8941.tmp">
  <a:themeElements>
    <a:clrScheme name="Template 10 Light">
      <a:dk1>
        <a:sysClr val="windowText" lastClr="000000"/>
      </a:dk1>
      <a:lt1>
        <a:sysClr val="window" lastClr="FFFFFF"/>
      </a:lt1>
      <a:dk2>
        <a:srgbClr val="1782BF"/>
      </a:dk2>
      <a:lt2>
        <a:srgbClr val="62BCE9"/>
      </a:lt2>
      <a:accent1>
        <a:srgbClr val="A7E2E9"/>
      </a:accent1>
      <a:accent2>
        <a:srgbClr val="1FC5B2"/>
      </a:accent2>
      <a:accent3>
        <a:srgbClr val="006FAA"/>
      </a:accent3>
      <a:accent4>
        <a:srgbClr val="06376D"/>
      </a:accent4>
      <a:accent5>
        <a:srgbClr val="F8B23A"/>
      </a:accent5>
      <a:accent6>
        <a:srgbClr val="ED3645"/>
      </a:accent6>
      <a:hlink>
        <a:srgbClr val="0070AA"/>
      </a:hlink>
      <a:folHlink>
        <a:srgbClr val="6132C5"/>
      </a:folHlink>
    </a:clrScheme>
    <a:fontScheme name="Template 10">
      <a:majorFont>
        <a:latin typeface="Source Sans Pro"/>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lIns="118872" tIns="64008" rIns="118872" bIns="64008" rtlCol="0">
        <a:spAutoFit/>
      </a:bodyPr>
      <a:lstStyle>
        <a:defPPr>
          <a:defRPr sz="2100" dirty="0" smtClean="0">
            <a:solidFill>
              <a:schemeClr val="bg1">
                <a:lumMod val="50000"/>
              </a:schemeClr>
            </a:solidFill>
          </a:defRPr>
        </a:defPPr>
      </a:lstStyle>
    </a:txDef>
  </a:objectDefaults>
  <a:extraClrSchemeLst/>
</a:theme>
</file>

<file path=ppt/theme/theme4.xml><?xml version="1.0" encoding="utf-8"?>
<a:theme xmlns:a="http://schemas.openxmlformats.org/drawingml/2006/main" name="Vision">
  <a:themeElements>
    <a:clrScheme name="Vision">
      <a:dk1>
        <a:sysClr val="windowText" lastClr="000000"/>
      </a:dk1>
      <a:lt1>
        <a:sysClr val="window" lastClr="FFFFFF"/>
      </a:lt1>
      <a:dk2>
        <a:srgbClr val="464D61"/>
      </a:dk2>
      <a:lt2>
        <a:srgbClr val="F2F2F2"/>
      </a:lt2>
      <a:accent1>
        <a:srgbClr val="048BE6"/>
      </a:accent1>
      <a:accent2>
        <a:srgbClr val="323C4F"/>
      </a:accent2>
      <a:accent3>
        <a:srgbClr val="2BB1EE"/>
      </a:accent3>
      <a:accent4>
        <a:srgbClr val="373C4F"/>
      </a:accent4>
      <a:accent5>
        <a:srgbClr val="D7DAE2"/>
      </a:accent5>
      <a:accent6>
        <a:srgbClr val="F2F2F2"/>
      </a:accent6>
      <a:hlink>
        <a:srgbClr val="FFFFFF"/>
      </a:hlink>
      <a:folHlink>
        <a:srgbClr val="00B0F0"/>
      </a:folHlink>
    </a:clrScheme>
    <a:fontScheme name="Vision">
      <a:majorFont>
        <a:latin typeface="Open Sans"/>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bodyPr lIns="121869" tIns="60933" rIns="121869" bIns="60933" anchor="ctr">
        <a:noAutofit/>
      </a:bodyPr>
      <a:lstStyle>
        <a:defPPr marL="0" indent="0">
          <a:spcBef>
            <a:spcPts val="0"/>
          </a:spcBef>
          <a:buNone/>
          <a:defRPr sz="2099" dirty="0">
            <a:solidFill>
              <a:schemeClr val="bg1">
                <a:lumMod val="50000"/>
              </a:schemeClr>
            </a:solidFill>
            <a:cs typeface="Calibri"/>
          </a:defRPr>
        </a:defPPr>
      </a:lstStyle>
    </a:tx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ontentPassPackage>
  <PackageId>Template-00007-PPT</PackageId>
</ContentPassPackage>
</file>

<file path=customXml/item2.xml><?xml version="1.0" encoding="utf-8"?>
<ContentPassPackage>
  <PackageId>Template-00001-PPT</PackageId>
</ContentPassPackage>
</file>

<file path=customXml/item3.xml><?xml version="1.0" encoding="utf-8"?>
<ContentPassPackage>
  <PackageId>Template-00021-PPT</PackageId>
</ContentPassPackage>
</file>

<file path=customXml/itemProps1.xml><?xml version="1.0" encoding="utf-8"?>
<ds:datastoreItem xmlns:ds="http://schemas.openxmlformats.org/officeDocument/2006/customXml" ds:itemID="{D8D7A057-E5A9-4997-B0A6-4841B49F43DB}">
  <ds:schemaRefs/>
</ds:datastoreItem>
</file>

<file path=customXml/itemProps2.xml><?xml version="1.0" encoding="utf-8"?>
<ds:datastoreItem xmlns:ds="http://schemas.openxmlformats.org/officeDocument/2006/customXml" ds:itemID="{F9ED4A67-EA8C-4FA0-A8B8-A0A27490C813}">
  <ds:schemaRefs/>
</ds:datastoreItem>
</file>

<file path=customXml/itemProps3.xml><?xml version="1.0" encoding="utf-8"?>
<ds:datastoreItem xmlns:ds="http://schemas.openxmlformats.org/officeDocument/2006/customXml" ds:itemID="{67E4619D-CD5E-4BFC-9294-F480F39EFC84}">
  <ds:schemaRefs/>
</ds:datastoreItem>
</file>

<file path=docProps/app.xml><?xml version="1.0" encoding="utf-8"?>
<Properties xmlns="http://schemas.openxmlformats.org/officeDocument/2006/extended-properties" xmlns:vt="http://schemas.openxmlformats.org/officeDocument/2006/docPropsVTypes">
  <TotalTime>348</TotalTime>
  <Words>1819</Words>
  <Application>Microsoft Office PowerPoint</Application>
  <PresentationFormat>Widescreen</PresentationFormat>
  <Paragraphs>254</Paragraphs>
  <Slides>35</Slides>
  <Notes>32</Notes>
  <HiddenSlides>0</HiddenSlides>
  <MMClips>0</MMClips>
  <ScaleCrop>false</ScaleCrop>
  <HeadingPairs>
    <vt:vector size="6" baseType="variant">
      <vt:variant>
        <vt:lpstr>Fonts Used</vt:lpstr>
      </vt:variant>
      <vt:variant>
        <vt:i4>15</vt:i4>
      </vt:variant>
      <vt:variant>
        <vt:lpstr>Theme</vt:lpstr>
      </vt:variant>
      <vt:variant>
        <vt:i4>4</vt:i4>
      </vt:variant>
      <vt:variant>
        <vt:lpstr>Slide Titles</vt:lpstr>
      </vt:variant>
      <vt:variant>
        <vt:i4>35</vt:i4>
      </vt:variant>
    </vt:vector>
  </HeadingPairs>
  <TitlesOfParts>
    <vt:vector size="54" baseType="lpstr">
      <vt:lpstr>Arial</vt:lpstr>
      <vt:lpstr>Cabin Condensed</vt:lpstr>
      <vt:lpstr>CabinSketch Bold</vt:lpstr>
      <vt:lpstr>Calibri</vt:lpstr>
      <vt:lpstr>Calibri Light</vt:lpstr>
      <vt:lpstr>Corbel</vt:lpstr>
      <vt:lpstr>Gill Sans</vt:lpstr>
      <vt:lpstr>Lato Light</vt:lpstr>
      <vt:lpstr>Lato Regular</vt:lpstr>
      <vt:lpstr>Open Sans</vt:lpstr>
      <vt:lpstr>Open Sans Condensed Light</vt:lpstr>
      <vt:lpstr>Oswald Light</vt:lpstr>
      <vt:lpstr>Roboto Light</vt:lpstr>
      <vt:lpstr>Source Sans Pro</vt:lpstr>
      <vt:lpstr>Yanone Kaffeesatz Bold</vt:lpstr>
      <vt:lpstr>Office Theme</vt:lpstr>
      <vt:lpstr>Chroma</vt:lpstr>
      <vt:lpstr>tmp8941.tmp</vt:lpstr>
      <vt:lpstr>Vision</vt:lpstr>
      <vt:lpstr>DO NOT INCLUDE THIS SLIDE IN FINAL PRESENTATION</vt:lpstr>
      <vt:lpstr>INSERT: Program Specific Presentation Title</vt:lpstr>
      <vt:lpstr>Agenda</vt:lpstr>
      <vt:lpstr>1.0  Case Study</vt:lpstr>
      <vt:lpstr>PowerPoint Presentation</vt:lpstr>
      <vt:lpstr>2.0  Your Destination</vt:lpstr>
      <vt:lpstr>Your Destination</vt:lpstr>
      <vt:lpstr>Culture or Things to Be Aware Of</vt:lpstr>
      <vt:lpstr>What to pack – list items students should bring</vt:lpstr>
      <vt:lpstr>3.0  Safety Abroad Steps</vt:lpstr>
      <vt:lpstr>Western Safety Abroad Policy MAPP 1.53</vt:lpstr>
      <vt:lpstr>Seven Safety Abroad Steps for Students</vt:lpstr>
      <vt:lpstr>Review Government of Canada travel advisories</vt:lpstr>
      <vt:lpstr>Travel Advisories</vt:lpstr>
      <vt:lpstr>Why is this important?</vt:lpstr>
      <vt:lpstr>Pre-departure training (MANDATORY)</vt:lpstr>
      <vt:lpstr>How do I satisfy this requirement?</vt:lpstr>
      <vt:lpstr>Travel Registry (MANDATORY)</vt:lpstr>
      <vt:lpstr>Travel Registry</vt:lpstr>
      <vt:lpstr>Travel Registry: Atlas</vt:lpstr>
      <vt:lpstr>Travel Registry: ISOS MyTrips</vt:lpstr>
      <vt:lpstr>What do you have to submit in the Travel Registry?</vt:lpstr>
      <vt:lpstr>How will I know once have completed this?</vt:lpstr>
      <vt:lpstr>Review travel and health insurance coverage for out-of-country travel</vt:lpstr>
      <vt:lpstr>Western’s Health Plan</vt:lpstr>
      <vt:lpstr>Register with Canadians Abroad </vt:lpstr>
      <vt:lpstr>Obtain any required vaccinations or health checks</vt:lpstr>
      <vt:lpstr>PowerPoint Presentation</vt:lpstr>
      <vt:lpstr>International SOS</vt:lpstr>
      <vt:lpstr>PowerPoint Presentation</vt:lpstr>
      <vt:lpstr>4.0  Contacts</vt:lpstr>
      <vt:lpstr>Please Contact</vt:lpstr>
      <vt:lpstr>Please Contact</vt:lpstr>
      <vt:lpstr>5.0  Questions?</vt:lpstr>
      <vt:lpstr>DO NOT INCLUDE THIS SLIDE IN FINAL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Program Specific Presentation</dc:title>
  <dc:creator>Eunice Isidro</dc:creator>
  <cp:lastModifiedBy>Eunice Isidro</cp:lastModifiedBy>
  <cp:revision>42</cp:revision>
  <dcterms:created xsi:type="dcterms:W3CDTF">2018-07-05T18:34:32Z</dcterms:created>
  <dcterms:modified xsi:type="dcterms:W3CDTF">2018-07-23T20:44:04Z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TEMPLATE - Program Specific Presentation</vt:lpwstr>
  </property>
  <property fmtid="{D5CDD505-2E9C-101B-9397-08002B2CF9AE}" pid="3" name="ArticulateUseProject">
    <vt:lpwstr>1</vt:lpwstr>
  </property>
  <property fmtid="{D5CDD505-2E9C-101B-9397-08002B2CF9AE}" pid="4" name="ArticulateProjectVersion">
    <vt:lpwstr>8</vt:lpwstr>
  </property>
  <property fmtid="{D5CDD505-2E9C-101B-9397-08002B2CF9AE}" pid="5" name="ArticulateGUID">
    <vt:lpwstr>1BBB216C-D53D-4117-81FA-4F2A357DEBC6</vt:lpwstr>
  </property>
  <property fmtid="{D5CDD505-2E9C-101B-9397-08002B2CF9AE}" pid="6" name="ArticulateProjectFull">
    <vt:lpwstr>W:\Learning Internships WHE\Faculty LED\Pre-Departure Presentations\TEMPLATE - Program Specific Presentation..ppta</vt:lpwstr>
  </property>
</Properties>
</file>